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545" r:id="rId3"/>
    <p:sldId id="546" r:id="rId4"/>
    <p:sldId id="547" r:id="rId5"/>
    <p:sldId id="544" r:id="rId6"/>
    <p:sldId id="548" r:id="rId7"/>
    <p:sldId id="549" r:id="rId8"/>
    <p:sldId id="550" r:id="rId9"/>
    <p:sldId id="554" r:id="rId10"/>
    <p:sldId id="553" r:id="rId11"/>
    <p:sldId id="552" r:id="rId12"/>
    <p:sldId id="551" r:id="rId13"/>
    <p:sldId id="561" r:id="rId14"/>
    <p:sldId id="555" r:id="rId15"/>
    <p:sldId id="289" r:id="rId16"/>
  </p:sldIdLst>
  <p:sldSz cx="12192000" cy="6858000"/>
  <p:notesSz cx="6881813" cy="100028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545"/>
            <p14:sldId id="546"/>
            <p14:sldId id="547"/>
            <p14:sldId id="544"/>
            <p14:sldId id="548"/>
            <p14:sldId id="549"/>
            <p14:sldId id="550"/>
            <p14:sldId id="554"/>
            <p14:sldId id="553"/>
            <p14:sldId id="552"/>
            <p14:sldId id="551"/>
            <p14:sldId id="561"/>
            <p14:sldId id="555"/>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58869" autoAdjust="0"/>
  </p:normalViewPr>
  <p:slideViewPr>
    <p:cSldViewPr snapToGrid="0" showGuides="1">
      <p:cViewPr varScale="1">
        <p:scale>
          <a:sx n="93" d="100"/>
          <a:sy n="93" d="100"/>
        </p:scale>
        <p:origin x="277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 y="0"/>
            <a:ext cx="2982119" cy="501879"/>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3898106" y="0"/>
            <a:ext cx="2982119" cy="501879"/>
          </a:xfrm>
          <a:prstGeom prst="rect">
            <a:avLst/>
          </a:prstGeom>
        </p:spPr>
        <p:txBody>
          <a:bodyPr vert="horz" lIns="96478" tIns="48239" rIns="96478" bIns="48239" rtlCol="0"/>
          <a:lstStyle>
            <a:lvl1pPr algn="r">
              <a:defRPr sz="1300"/>
            </a:lvl1pPr>
          </a:lstStyle>
          <a:p>
            <a:fld id="{3A110616-5839-4ADD-8AFB-BD60349FFB48}" type="datetimeFigureOut">
              <a:rPr lang="nl-BE" smtClean="0"/>
              <a:t>7/04/2023</a:t>
            </a:fld>
            <a:endParaRPr lang="nl-BE"/>
          </a:p>
        </p:txBody>
      </p:sp>
      <p:sp>
        <p:nvSpPr>
          <p:cNvPr id="4" name="Tijdelijke aanduiding voor dia-afbeelding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688182" y="4813866"/>
            <a:ext cx="5505450" cy="3938618"/>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4" y="9500962"/>
            <a:ext cx="2982119" cy="501878"/>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98106" y="9500962"/>
            <a:ext cx="2982119" cy="501878"/>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18142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120438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12</a:t>
            </a:fld>
            <a:endParaRPr lang="nl-BE"/>
          </a:p>
        </p:txBody>
      </p:sp>
    </p:spTree>
    <p:extLst>
      <p:ext uri="{BB962C8B-B14F-4D97-AF65-F5344CB8AC3E}">
        <p14:creationId xmlns:p14="http://schemas.microsoft.com/office/powerpoint/2010/main" val="289499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13</a:t>
            </a:fld>
            <a:endParaRPr lang="nl-BE"/>
          </a:p>
        </p:txBody>
      </p:sp>
    </p:spTree>
    <p:extLst>
      <p:ext uri="{BB962C8B-B14F-4D97-AF65-F5344CB8AC3E}">
        <p14:creationId xmlns:p14="http://schemas.microsoft.com/office/powerpoint/2010/main" val="27490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14</a:t>
            </a:fld>
            <a:endParaRPr lang="nl-BE"/>
          </a:p>
        </p:txBody>
      </p:sp>
    </p:spTree>
    <p:extLst>
      <p:ext uri="{BB962C8B-B14F-4D97-AF65-F5344CB8AC3E}">
        <p14:creationId xmlns:p14="http://schemas.microsoft.com/office/powerpoint/2010/main" val="97371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15</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182189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410955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316770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34396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93882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397454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128565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170108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7/04/2023</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7/04/2023</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vrijdag 7 april 2023</a:t>
            </a:r>
          </a:p>
        </p:txBody>
      </p:sp>
      <p:sp>
        <p:nvSpPr>
          <p:cNvPr id="3" name="Tekstvak 2">
            <a:extLst>
              <a:ext uri="{FF2B5EF4-FFF2-40B4-BE49-F238E27FC236}">
                <a16:creationId xmlns:a16="http://schemas.microsoft.com/office/drawing/2014/main" id="{C347A019-4F4D-4E8F-BE54-D58A4735C6A0}"/>
              </a:ext>
            </a:extLst>
          </p:cNvPr>
          <p:cNvSpPr txBox="1"/>
          <p:nvPr/>
        </p:nvSpPr>
        <p:spPr>
          <a:xfrm>
            <a:off x="653143" y="3731250"/>
            <a:ext cx="11264979" cy="584775"/>
          </a:xfrm>
          <a:prstGeom prst="rect">
            <a:avLst/>
          </a:prstGeom>
          <a:noFill/>
        </p:spPr>
        <p:txBody>
          <a:bodyPr wrap="square" rtlCol="0">
            <a:spAutoFit/>
          </a:bodyPr>
          <a:lstStyle/>
          <a:p>
            <a:pPr algn="ctr"/>
            <a:r>
              <a:rPr lang="nl-NL" sz="3200" b="1" dirty="0">
                <a:solidFill>
                  <a:srgbClr val="7030A0"/>
                </a:solidFill>
              </a:rPr>
              <a:t>Verwacht je wel de juiste Messias?</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411226" y="412756"/>
            <a:ext cx="10496600" cy="4154984"/>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van de waarheid door </a:t>
            </a:r>
            <a:r>
              <a:rPr lang="nl-NL" sz="2000" b="1" dirty="0">
                <a:solidFill>
                  <a:srgbClr val="000000"/>
                </a:solidFill>
              </a:rPr>
              <a:t>discipelen</a:t>
            </a:r>
            <a:r>
              <a:rPr lang="nl-NL" sz="2000" dirty="0">
                <a:solidFill>
                  <a:srgbClr val="000000"/>
                </a:solidFill>
              </a:rPr>
              <a:t> van Jezus</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Johannes 6:60-66 [HSV]</a:t>
            </a:r>
          </a:p>
          <a:p>
            <a:pPr algn="just"/>
            <a:r>
              <a:rPr lang="nl-BE" sz="2400" i="1" dirty="0">
                <a:solidFill>
                  <a:srgbClr val="0070C0"/>
                </a:solidFill>
              </a:rPr>
              <a:t>[64] Maar er zijn sommigen onder u die niet geloven. Want Jezus wist van het begin af wie het waren die niet geloofden, en wie het was die Hem zou verraden.</a:t>
            </a:r>
          </a:p>
          <a:p>
            <a:pPr algn="just"/>
            <a:r>
              <a:rPr lang="nl-BE" sz="2400" i="1" dirty="0">
                <a:solidFill>
                  <a:srgbClr val="0070C0"/>
                </a:solidFill>
              </a:rPr>
              <a:t>[65] En Hij zei: Daarom heb Ik u gezegd dat niemand tot Mij komen kan, tenzij het hem door Mijn Vader gegeven is.</a:t>
            </a:r>
          </a:p>
          <a:p>
            <a:pPr algn="just"/>
            <a:r>
              <a:rPr lang="nl-BE" sz="2400" i="1" dirty="0">
                <a:solidFill>
                  <a:srgbClr val="0070C0"/>
                </a:solidFill>
              </a:rPr>
              <a:t>[66] </a:t>
            </a:r>
            <a:r>
              <a:rPr lang="nl-BE" sz="2400" b="1" i="1" dirty="0">
                <a:solidFill>
                  <a:srgbClr val="0070C0"/>
                </a:solidFill>
              </a:rPr>
              <a:t>Van toen af trokken velen van Zijn discipelen zich terug en gingen niet meer met Hem mee</a:t>
            </a:r>
            <a:r>
              <a:rPr lang="nl-BE" sz="2400" i="1" dirty="0">
                <a:solidFill>
                  <a:srgbClr val="0070C0"/>
                </a:solidFill>
              </a:rPr>
              <a:t>.</a:t>
            </a:r>
          </a:p>
          <a:p>
            <a:pPr algn="just"/>
            <a:endParaRPr lang="nl-BE" sz="2400" i="1" dirty="0">
              <a:solidFill>
                <a:srgbClr val="0070C0"/>
              </a:solidFill>
            </a:endParaRPr>
          </a:p>
        </p:txBody>
      </p:sp>
    </p:spTree>
    <p:extLst>
      <p:ext uri="{BB962C8B-B14F-4D97-AF65-F5344CB8AC3E}">
        <p14:creationId xmlns:p14="http://schemas.microsoft.com/office/powerpoint/2010/main" val="385437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5262979"/>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van de waarheid door </a:t>
            </a:r>
            <a:r>
              <a:rPr lang="nl-NL" sz="2000" b="1" dirty="0">
                <a:solidFill>
                  <a:srgbClr val="000000"/>
                </a:solidFill>
              </a:rPr>
              <a:t>Petrus</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16:21-23 [HSV]</a:t>
            </a:r>
          </a:p>
          <a:p>
            <a:pPr algn="just"/>
            <a:r>
              <a:rPr lang="nl-BE" sz="2400" i="1" dirty="0">
                <a:solidFill>
                  <a:srgbClr val="0070C0"/>
                </a:solidFill>
              </a:rPr>
              <a:t>[21] Van toen aan begon Jezus Zijn discipelen te laten zien dat Hij naar Jeruzalem moest gaan en veel zou moeten lijden van de kant van de oudsten en de </a:t>
            </a:r>
            <a:r>
              <a:rPr lang="nl-BE" sz="2400" i="1" dirty="0" err="1">
                <a:solidFill>
                  <a:srgbClr val="0070C0"/>
                </a:solidFill>
              </a:rPr>
              <a:t>overpriesters</a:t>
            </a:r>
            <a:r>
              <a:rPr lang="nl-BE" sz="2400" i="1" dirty="0">
                <a:solidFill>
                  <a:srgbClr val="0070C0"/>
                </a:solidFill>
              </a:rPr>
              <a:t> en de </a:t>
            </a:r>
            <a:r>
              <a:rPr lang="nl-BE" sz="2400" i="1" dirty="0" err="1">
                <a:solidFill>
                  <a:srgbClr val="0070C0"/>
                </a:solidFill>
              </a:rPr>
              <a:t>schriftgeleerden</a:t>
            </a:r>
            <a:r>
              <a:rPr lang="nl-BE" sz="2400" i="1" dirty="0">
                <a:solidFill>
                  <a:srgbClr val="0070C0"/>
                </a:solidFill>
              </a:rPr>
              <a:t>, en dat Hij gedood zou worden en op de derde dag zou worden opgewekt.</a:t>
            </a:r>
          </a:p>
          <a:p>
            <a:pPr algn="just"/>
            <a:r>
              <a:rPr lang="nl-BE" sz="2400" i="1" dirty="0">
                <a:solidFill>
                  <a:srgbClr val="0070C0"/>
                </a:solidFill>
              </a:rPr>
              <a:t>[22] En </a:t>
            </a:r>
            <a:r>
              <a:rPr lang="nl-BE" sz="2400" b="1" i="1" dirty="0">
                <a:solidFill>
                  <a:srgbClr val="0070C0"/>
                </a:solidFill>
              </a:rPr>
              <a:t>Petrus</a:t>
            </a:r>
            <a:r>
              <a:rPr lang="nl-BE" sz="2400" i="1" dirty="0">
                <a:solidFill>
                  <a:srgbClr val="0070C0"/>
                </a:solidFill>
              </a:rPr>
              <a:t> nam Hem apart en begon Hem te bestraffen: hij zei: God zij U genadig. Heere, dit zal beslist niet met U gebeuren!</a:t>
            </a:r>
          </a:p>
          <a:p>
            <a:pPr algn="just"/>
            <a:r>
              <a:rPr lang="nl-BE" sz="2400" i="1" dirty="0">
                <a:solidFill>
                  <a:srgbClr val="0070C0"/>
                </a:solidFill>
              </a:rPr>
              <a:t>[23] Maar Hij keerde Zich om en zei tegen Petrus: </a:t>
            </a:r>
            <a:r>
              <a:rPr lang="nl-BE" sz="2400" b="1" i="1" dirty="0">
                <a:solidFill>
                  <a:srgbClr val="0070C0"/>
                </a:solidFill>
              </a:rPr>
              <a:t>Ga weg achter Mij, Satan! U bent een struikelblok voor Mij, want u bedenkt niet de dingen van God, maar die van de mensen.</a:t>
            </a:r>
          </a:p>
          <a:p>
            <a:pPr algn="just"/>
            <a:endParaRPr lang="nl-BE" sz="2400" i="1" dirty="0">
              <a:solidFill>
                <a:srgbClr val="0070C0"/>
              </a:solidFill>
            </a:endParaRPr>
          </a:p>
        </p:txBody>
      </p:sp>
    </p:spTree>
    <p:extLst>
      <p:ext uri="{BB962C8B-B14F-4D97-AF65-F5344CB8AC3E}">
        <p14:creationId xmlns:p14="http://schemas.microsoft.com/office/powerpoint/2010/main" val="125825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34163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van de waarheid door </a:t>
            </a:r>
            <a:r>
              <a:rPr lang="nl-NL" sz="2000" b="1" dirty="0">
                <a:solidFill>
                  <a:srgbClr val="000000"/>
                </a:solidFill>
              </a:rPr>
              <a:t>Judas </a:t>
            </a:r>
            <a:r>
              <a:rPr lang="nl-NL" sz="2000" b="1" dirty="0" err="1">
                <a:solidFill>
                  <a:srgbClr val="000000"/>
                </a:solidFill>
              </a:rPr>
              <a:t>Iskariot</a:t>
            </a:r>
            <a:endParaRPr lang="nl-NL" sz="2000" b="1" dirty="0">
              <a:solidFill>
                <a:srgbClr val="000000"/>
              </a:solidFill>
            </a:endParaRP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26:14-16 [HSV]</a:t>
            </a:r>
          </a:p>
          <a:p>
            <a:pPr algn="just"/>
            <a:r>
              <a:rPr lang="nl-BE" sz="2400" i="1" dirty="0">
                <a:solidFill>
                  <a:srgbClr val="0070C0"/>
                </a:solidFill>
              </a:rPr>
              <a:t>[14] Toen ging één van de twaalf, die </a:t>
            </a:r>
            <a:r>
              <a:rPr lang="nl-BE" sz="2400" b="1" i="1" dirty="0">
                <a:solidFill>
                  <a:srgbClr val="0070C0"/>
                </a:solidFill>
              </a:rPr>
              <a:t>Judas </a:t>
            </a:r>
            <a:r>
              <a:rPr lang="nl-BE" sz="2400" b="1" i="1" dirty="0" err="1">
                <a:solidFill>
                  <a:srgbClr val="0070C0"/>
                </a:solidFill>
              </a:rPr>
              <a:t>Iskariot</a:t>
            </a:r>
            <a:r>
              <a:rPr lang="nl-BE" sz="2400" b="1" i="1" dirty="0">
                <a:solidFill>
                  <a:srgbClr val="0070C0"/>
                </a:solidFill>
              </a:rPr>
              <a:t> </a:t>
            </a:r>
            <a:r>
              <a:rPr lang="nl-BE" sz="2400" i="1" dirty="0">
                <a:solidFill>
                  <a:srgbClr val="0070C0"/>
                </a:solidFill>
              </a:rPr>
              <a:t>heette, naar de </a:t>
            </a:r>
            <a:r>
              <a:rPr lang="nl-BE" sz="2400" i="1" dirty="0" err="1">
                <a:solidFill>
                  <a:srgbClr val="0070C0"/>
                </a:solidFill>
              </a:rPr>
              <a:t>overpriesters</a:t>
            </a:r>
            <a:r>
              <a:rPr lang="nl-BE" sz="2400" i="1" dirty="0">
                <a:solidFill>
                  <a:srgbClr val="0070C0"/>
                </a:solidFill>
              </a:rPr>
              <a:t>.</a:t>
            </a:r>
          </a:p>
          <a:p>
            <a:pPr algn="just"/>
            <a:r>
              <a:rPr lang="nl-BE" sz="2400" i="1" dirty="0">
                <a:solidFill>
                  <a:srgbClr val="0070C0"/>
                </a:solidFill>
              </a:rPr>
              <a:t>[15] en zei: Wat wilt u mij geven, als ik Hem aan u overlever? En zij kenden hem dertig zilverstukken toe.</a:t>
            </a:r>
          </a:p>
          <a:p>
            <a:pPr algn="just"/>
            <a:r>
              <a:rPr lang="nl-BE" sz="2400" i="1" dirty="0">
                <a:solidFill>
                  <a:srgbClr val="0070C0"/>
                </a:solidFill>
              </a:rPr>
              <a:t>[16] </a:t>
            </a:r>
            <a:r>
              <a:rPr lang="nl-BE" sz="2400" b="1" i="1" dirty="0">
                <a:solidFill>
                  <a:srgbClr val="0070C0"/>
                </a:solidFill>
              </a:rPr>
              <a:t>En van toen af zocht hij een geschikte gelegenheid om Hem over te leveren</a:t>
            </a:r>
            <a:r>
              <a:rPr lang="nl-BE" sz="2400" i="1" dirty="0">
                <a:solidFill>
                  <a:srgbClr val="0070C0"/>
                </a:solidFill>
              </a:rPr>
              <a:t>.</a:t>
            </a:r>
          </a:p>
          <a:p>
            <a:pPr algn="just"/>
            <a:endParaRPr lang="nl-BE" sz="2400" i="1" dirty="0">
              <a:solidFill>
                <a:srgbClr val="0070C0"/>
              </a:solidFill>
            </a:endParaRPr>
          </a:p>
        </p:txBody>
      </p:sp>
    </p:spTree>
    <p:extLst>
      <p:ext uri="{BB962C8B-B14F-4D97-AF65-F5344CB8AC3E}">
        <p14:creationId xmlns:p14="http://schemas.microsoft.com/office/powerpoint/2010/main" val="61870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4893647"/>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Jezus wordt totaal verlaten door ALLE </a:t>
            </a:r>
            <a:r>
              <a:rPr lang="nl-NL" sz="2000" b="1" dirty="0">
                <a:solidFill>
                  <a:srgbClr val="000000"/>
                </a:solidFill>
              </a:rPr>
              <a:t>discipelen</a:t>
            </a:r>
          </a:p>
          <a:p>
            <a:pPr marL="357188" indent="-357188" algn="just">
              <a:buFont typeface="Arial" panose="020B0604020202020204" pitchFamily="34" charset="0"/>
              <a:buChar char="•"/>
            </a:pPr>
            <a:endParaRPr lang="nl-NL" sz="2000" b="1"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Markus 14:46-50 [HSV]</a:t>
            </a:r>
          </a:p>
          <a:p>
            <a:pPr algn="just"/>
            <a:r>
              <a:rPr lang="nl-BE" sz="2400" i="1" dirty="0">
                <a:solidFill>
                  <a:srgbClr val="0070C0"/>
                </a:solidFill>
              </a:rPr>
              <a:t>[46] En zij sloegen de handen aan Hem en grepen Hem.</a:t>
            </a:r>
          </a:p>
          <a:p>
            <a:pPr algn="just"/>
            <a:r>
              <a:rPr lang="nl-BE" sz="2400" i="1" dirty="0">
                <a:solidFill>
                  <a:srgbClr val="0070C0"/>
                </a:solidFill>
              </a:rPr>
              <a:t>[47] Maar een van de degenen die daarbij stonden, trok het zwaard, en hij trof de dienaar van de hogepriester en sloeg hem het oor af.</a:t>
            </a:r>
          </a:p>
          <a:p>
            <a:pPr algn="just"/>
            <a:r>
              <a:rPr lang="nl-BE" sz="2400" i="1" dirty="0">
                <a:solidFill>
                  <a:srgbClr val="0070C0"/>
                </a:solidFill>
              </a:rPr>
              <a:t>[48] en Jezus antwoordde en zei tegen hen: Bent u er met zwaarden en stokken </a:t>
            </a:r>
            <a:r>
              <a:rPr lang="nl-BE" sz="2400" i="1" dirty="0" err="1">
                <a:solidFill>
                  <a:srgbClr val="0070C0"/>
                </a:solidFill>
              </a:rPr>
              <a:t>opuit</a:t>
            </a:r>
            <a:r>
              <a:rPr lang="nl-BE" sz="2400" i="1" dirty="0">
                <a:solidFill>
                  <a:srgbClr val="0070C0"/>
                </a:solidFill>
              </a:rPr>
              <a:t> gegaan, als tegen een misdadiger, om Mij gevangen te nemen?</a:t>
            </a:r>
          </a:p>
          <a:p>
            <a:pPr algn="just"/>
            <a:r>
              <a:rPr lang="nl-BE" sz="2400" i="1" dirty="0">
                <a:solidFill>
                  <a:srgbClr val="0070C0"/>
                </a:solidFill>
              </a:rPr>
              <a:t>[49] Dagelijks was Ik bij u in de tempel onderwijs aan het geven en u hebt Mij niet gegrepen, maar dit gebeurt opdat de Schriften vervuld worden.</a:t>
            </a:r>
          </a:p>
          <a:p>
            <a:pPr algn="just"/>
            <a:r>
              <a:rPr lang="nl-BE" sz="2400" i="1" dirty="0">
                <a:solidFill>
                  <a:srgbClr val="0070C0"/>
                </a:solidFill>
              </a:rPr>
              <a:t>[50] </a:t>
            </a:r>
            <a:r>
              <a:rPr lang="nl-BE" sz="2400" b="1" i="1" dirty="0">
                <a:solidFill>
                  <a:srgbClr val="0070C0"/>
                </a:solidFill>
              </a:rPr>
              <a:t>En Zijn discipelen verlieten Hem en vluchtten allen</a:t>
            </a:r>
            <a:r>
              <a:rPr lang="nl-BE" sz="2400" i="1" dirty="0">
                <a:solidFill>
                  <a:srgbClr val="0070C0"/>
                </a:solidFill>
              </a:rPr>
              <a:t>.</a:t>
            </a:r>
          </a:p>
          <a:p>
            <a:pPr algn="just"/>
            <a:endParaRPr lang="nl-BE" sz="2400" i="1" dirty="0">
              <a:solidFill>
                <a:srgbClr val="0070C0"/>
              </a:solidFill>
            </a:endParaRPr>
          </a:p>
        </p:txBody>
      </p:sp>
    </p:spTree>
    <p:extLst>
      <p:ext uri="{BB962C8B-B14F-4D97-AF65-F5344CB8AC3E}">
        <p14:creationId xmlns:p14="http://schemas.microsoft.com/office/powerpoint/2010/main" val="403442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70594" y="502134"/>
            <a:ext cx="10496600" cy="4001095"/>
          </a:xfrm>
          <a:prstGeom prst="rect">
            <a:avLst/>
          </a:prstGeom>
          <a:solidFill>
            <a:schemeClr val="bg1">
              <a:alpha val="95000"/>
            </a:schemeClr>
          </a:solidFill>
        </p:spPr>
        <p:txBody>
          <a:bodyPr wrap="square" rtlCol="0">
            <a:spAutoFit/>
          </a:bodyPr>
          <a:lstStyle/>
          <a:p>
            <a:pPr algn="ctr"/>
            <a:r>
              <a:rPr lang="nl-BE" sz="3200" b="1" dirty="0">
                <a:solidFill>
                  <a:srgbClr val="C00000"/>
                </a:solidFill>
              </a:rPr>
              <a:t>Wie is de Messias voor jou?</a:t>
            </a:r>
            <a:endParaRPr lang="nl-NL" dirty="0">
              <a:solidFill>
                <a:srgbClr val="000000"/>
              </a:solidFill>
            </a:endParaRPr>
          </a:p>
          <a:p>
            <a:pPr marL="357188" indent="-357188" algn="just">
              <a:buFont typeface="Arial" panose="020B0604020202020204" pitchFamily="34" charset="0"/>
              <a:buChar char="•"/>
            </a:pPr>
            <a:endParaRPr lang="nl-NL"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24:23-25 [HSV]</a:t>
            </a:r>
          </a:p>
          <a:p>
            <a:pPr marL="457200" indent="-457200" algn="just">
              <a:buFont typeface="Arial" panose="020B0604020202020204" pitchFamily="34" charset="0"/>
              <a:buChar char="•"/>
            </a:pPr>
            <a:endParaRPr lang="nl-BE" sz="2400" b="1" i="1" dirty="0">
              <a:solidFill>
                <a:srgbClr val="0070C0"/>
              </a:solidFill>
            </a:endParaRPr>
          </a:p>
          <a:p>
            <a:pPr algn="just"/>
            <a:r>
              <a:rPr lang="nl-BE" sz="2400" i="1" dirty="0">
                <a:solidFill>
                  <a:srgbClr val="0070C0"/>
                </a:solidFill>
              </a:rPr>
              <a:t>[23] Als iemand dan tegen u zegt: Zie, hier is de Christus of daar, geloof het niet;</a:t>
            </a:r>
          </a:p>
          <a:p>
            <a:pPr algn="just"/>
            <a:r>
              <a:rPr lang="nl-BE" sz="2400" i="1" dirty="0">
                <a:solidFill>
                  <a:srgbClr val="0070C0"/>
                </a:solidFill>
              </a:rPr>
              <a:t>[24] want er zullen valse christussen en valse profeten opstaan en zij zullen grote wonderen en tekenen doen, zo dat zij – als het mogelijk zou zijn – ook de uitverkorenen zouden misleiden.</a:t>
            </a:r>
          </a:p>
          <a:p>
            <a:pPr algn="just"/>
            <a:r>
              <a:rPr lang="nl-BE" sz="2400" i="1" dirty="0">
                <a:solidFill>
                  <a:srgbClr val="0070C0"/>
                </a:solidFill>
              </a:rPr>
              <a:t>[25] Zie, Ik heb het u van tevoren gezegd!</a:t>
            </a:r>
          </a:p>
          <a:p>
            <a:pPr marL="357188" indent="-357188" algn="just">
              <a:buFont typeface="Arial" panose="020B0604020202020204" pitchFamily="34" charset="0"/>
              <a:buChar char="•"/>
            </a:pPr>
            <a:endParaRPr lang="nl-NL" dirty="0">
              <a:solidFill>
                <a:srgbClr val="000000"/>
              </a:solidFill>
            </a:endParaRPr>
          </a:p>
          <a:p>
            <a:pPr marL="357188" indent="-357188" algn="just">
              <a:buFont typeface="Arial" panose="020B0604020202020204" pitchFamily="34" charset="0"/>
              <a:buChar char="•"/>
            </a:pPr>
            <a:endParaRPr lang="nl-NL" dirty="0">
              <a:solidFill>
                <a:srgbClr val="000000"/>
              </a:solidFill>
            </a:endParaRPr>
          </a:p>
        </p:txBody>
      </p:sp>
    </p:spTree>
    <p:extLst>
      <p:ext uri="{BB962C8B-B14F-4D97-AF65-F5344CB8AC3E}">
        <p14:creationId xmlns:p14="http://schemas.microsoft.com/office/powerpoint/2010/main" val="265644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491915" y="5775485"/>
            <a:ext cx="10024023" cy="523220"/>
          </a:xfrm>
          <a:prstGeom prst="rect">
            <a:avLst/>
          </a:prstGeom>
          <a:solidFill>
            <a:schemeClr val="bg1">
              <a:alpha val="20000"/>
            </a:schemeClr>
          </a:solidFill>
        </p:spPr>
        <p:txBody>
          <a:bodyPr wrap="square" rtlCol="0">
            <a:spAutoFit/>
          </a:bodyPr>
          <a:lstStyle/>
          <a:p>
            <a:pPr algn="ctr"/>
            <a:r>
              <a:rPr lang="nl-BE" sz="2800" b="1" dirty="0">
                <a:solidFill>
                  <a:srgbClr val="FFFF99"/>
                </a:solidFill>
              </a:rPr>
              <a:t>Verwacht jij wel de juiste Messias of verwacht je ‘jouw’ afgod?</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70594" y="502134"/>
            <a:ext cx="10496600" cy="6001643"/>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wereldse, geestelijke macht: de </a:t>
            </a:r>
            <a:r>
              <a:rPr lang="nl-NL" sz="2000" b="1" dirty="0">
                <a:solidFill>
                  <a:srgbClr val="000000"/>
                </a:solidFill>
              </a:rPr>
              <a:t>Farizeeën </a:t>
            </a:r>
            <a:r>
              <a:rPr lang="nl-NL" sz="2000" dirty="0">
                <a:solidFill>
                  <a:srgbClr val="000000"/>
                </a:solidFill>
              </a:rPr>
              <a:t>en de </a:t>
            </a:r>
            <a:r>
              <a:rPr lang="nl-NL" sz="2000" b="1" dirty="0" err="1">
                <a:solidFill>
                  <a:srgbClr val="000000"/>
                </a:solidFill>
              </a:rPr>
              <a:t>schriftgeleerden</a:t>
            </a:r>
            <a:r>
              <a:rPr lang="nl-NL" sz="2000" dirty="0">
                <a:solidFill>
                  <a:srgbClr val="000000"/>
                </a:solidFill>
              </a:rPr>
              <a:t>.</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Lukas 6:6-11 [HSV] </a:t>
            </a:r>
          </a:p>
          <a:p>
            <a:pPr algn="just"/>
            <a:r>
              <a:rPr lang="nl-BE" sz="2400" i="1" dirty="0">
                <a:solidFill>
                  <a:srgbClr val="0070C0"/>
                </a:solidFill>
              </a:rPr>
              <a:t>[6] Het gebeurde ook op een andere sabbat dat Hij in de synagoge kwam en onderwijs gaf. En er was daar iemand van wie de rechterhand verschrompeld was.</a:t>
            </a:r>
          </a:p>
          <a:p>
            <a:pPr algn="just"/>
            <a:r>
              <a:rPr lang="nl-BE" sz="2400" i="1" dirty="0">
                <a:solidFill>
                  <a:srgbClr val="0070C0"/>
                </a:solidFill>
              </a:rPr>
              <a:t>[7] De </a:t>
            </a:r>
            <a:r>
              <a:rPr lang="nl-BE" sz="2400" b="1" i="1" dirty="0" err="1">
                <a:solidFill>
                  <a:srgbClr val="0070C0"/>
                </a:solidFill>
              </a:rPr>
              <a:t>schriftgeleerden</a:t>
            </a:r>
            <a:r>
              <a:rPr lang="nl-BE" sz="2400" i="1" dirty="0">
                <a:solidFill>
                  <a:srgbClr val="0070C0"/>
                </a:solidFill>
              </a:rPr>
              <a:t> en de </a:t>
            </a:r>
            <a:r>
              <a:rPr lang="nl-BE" sz="2400" b="1" i="1" dirty="0">
                <a:solidFill>
                  <a:srgbClr val="0070C0"/>
                </a:solidFill>
              </a:rPr>
              <a:t>Farizeeën </a:t>
            </a:r>
            <a:r>
              <a:rPr lang="nl-BE" sz="2400" i="1" dirty="0">
                <a:solidFill>
                  <a:srgbClr val="0070C0"/>
                </a:solidFill>
              </a:rPr>
              <a:t>letten scherp op Hem of Hij op de sabbat genezen zou, </a:t>
            </a:r>
            <a:r>
              <a:rPr lang="nl-BE" sz="2400" b="1" i="1" dirty="0">
                <a:solidFill>
                  <a:srgbClr val="0070C0"/>
                </a:solidFill>
              </a:rPr>
              <a:t>om iets te kunnen vinden om Hem te beschuldigen</a:t>
            </a:r>
            <a:r>
              <a:rPr lang="nl-BE" sz="2400" i="1" dirty="0">
                <a:solidFill>
                  <a:srgbClr val="0070C0"/>
                </a:solidFill>
              </a:rPr>
              <a:t>.</a:t>
            </a:r>
          </a:p>
          <a:p>
            <a:pPr algn="just"/>
            <a:r>
              <a:rPr lang="nl-BE" sz="2400" i="1" dirty="0">
                <a:solidFill>
                  <a:srgbClr val="0070C0"/>
                </a:solidFill>
              </a:rPr>
              <a:t>[8] Maar Hij kende hun overwegingen en zei tegen de man met de verschrompelde hand: Sta op en ga in het midden staan; en hij stond op en ging daar staan.</a:t>
            </a:r>
          </a:p>
          <a:p>
            <a:pPr algn="just"/>
            <a:r>
              <a:rPr lang="nl-BE" sz="2400" i="1" dirty="0">
                <a:solidFill>
                  <a:srgbClr val="0070C0"/>
                </a:solidFill>
              </a:rPr>
              <a:t>[9] Jezus nu zei tegen hen: Ik vraag u: wat is geoorloofd op de sabbat: goed te doen of kwaad te doen, een mens te behouden of om te laten komen?</a:t>
            </a:r>
          </a:p>
          <a:p>
            <a:pPr algn="just"/>
            <a:r>
              <a:rPr lang="nl-BE" sz="2400" i="1" dirty="0">
                <a:solidFill>
                  <a:srgbClr val="0070C0"/>
                </a:solidFill>
              </a:rPr>
              <a:t>[10] En nadat Hij hen allen rondom aangekeken had, zei Hij tegen de man: Steek uw hand uit. Hij deed dat en zijn hand werd hersteld, gezond als de andere.</a:t>
            </a:r>
          </a:p>
          <a:p>
            <a:pPr algn="just"/>
            <a:r>
              <a:rPr lang="nl-BE" sz="2400" i="1" dirty="0">
                <a:solidFill>
                  <a:srgbClr val="0070C0"/>
                </a:solidFill>
              </a:rPr>
              <a:t>[11] </a:t>
            </a:r>
            <a:r>
              <a:rPr lang="nl-BE" sz="2400" b="1" i="1" dirty="0">
                <a:solidFill>
                  <a:srgbClr val="0070C0"/>
                </a:solidFill>
              </a:rPr>
              <a:t>Zij waren vol woede en spraken er met elkaar over wat zij met Jezus zouden doen.</a:t>
            </a:r>
          </a:p>
        </p:txBody>
      </p:sp>
    </p:spTree>
    <p:extLst>
      <p:ext uri="{BB962C8B-B14F-4D97-AF65-F5344CB8AC3E}">
        <p14:creationId xmlns:p14="http://schemas.microsoft.com/office/powerpoint/2010/main" val="117594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64339" y="137750"/>
            <a:ext cx="10496600" cy="5632311"/>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wereldse, geestelijke macht: het </a:t>
            </a:r>
            <a:r>
              <a:rPr lang="nl-NL" sz="2000" b="1" dirty="0">
                <a:solidFill>
                  <a:srgbClr val="000000"/>
                </a:solidFill>
              </a:rPr>
              <a:t>Sanhedrin, hogepriester, oudsten,  …</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26:57-68 [HSV] </a:t>
            </a:r>
          </a:p>
          <a:p>
            <a:pPr algn="just"/>
            <a:r>
              <a:rPr lang="nl-BE" sz="2400" i="1" dirty="0">
                <a:solidFill>
                  <a:srgbClr val="0070C0"/>
                </a:solidFill>
              </a:rPr>
              <a:t>[57] Zij die Jezus gegrepen hadden, leidden Hem weg naar </a:t>
            </a:r>
            <a:r>
              <a:rPr lang="nl-BE" sz="2400" i="1" dirty="0" err="1">
                <a:solidFill>
                  <a:srgbClr val="0070C0"/>
                </a:solidFill>
              </a:rPr>
              <a:t>Kajafas</a:t>
            </a:r>
            <a:r>
              <a:rPr lang="nl-BE" sz="2400" i="1" dirty="0">
                <a:solidFill>
                  <a:srgbClr val="0070C0"/>
                </a:solidFill>
              </a:rPr>
              <a:t>, de </a:t>
            </a:r>
            <a:r>
              <a:rPr lang="nl-BE" sz="2400" b="1" i="1" dirty="0">
                <a:solidFill>
                  <a:srgbClr val="0070C0"/>
                </a:solidFill>
              </a:rPr>
              <a:t>hogepriester</a:t>
            </a:r>
            <a:r>
              <a:rPr lang="nl-BE" sz="2400" i="1" dirty="0">
                <a:solidFill>
                  <a:srgbClr val="0070C0"/>
                </a:solidFill>
              </a:rPr>
              <a:t>, waar de </a:t>
            </a:r>
            <a:r>
              <a:rPr lang="nl-BE" sz="2400" b="1" i="1" dirty="0" err="1">
                <a:solidFill>
                  <a:srgbClr val="0070C0"/>
                </a:solidFill>
              </a:rPr>
              <a:t>schriftgeleerden</a:t>
            </a:r>
            <a:r>
              <a:rPr lang="nl-BE" sz="2400" i="1" dirty="0">
                <a:solidFill>
                  <a:srgbClr val="0070C0"/>
                </a:solidFill>
              </a:rPr>
              <a:t> en </a:t>
            </a:r>
            <a:r>
              <a:rPr lang="nl-BE" sz="2400" b="1" i="1" dirty="0">
                <a:solidFill>
                  <a:srgbClr val="0070C0"/>
                </a:solidFill>
              </a:rPr>
              <a:t>oudsten</a:t>
            </a:r>
            <a:r>
              <a:rPr lang="nl-BE" sz="2400" i="1" dirty="0">
                <a:solidFill>
                  <a:srgbClr val="0070C0"/>
                </a:solidFill>
              </a:rPr>
              <a:t> bijeengekomen waren.</a:t>
            </a:r>
          </a:p>
          <a:p>
            <a:pPr algn="just"/>
            <a:r>
              <a:rPr lang="nl-BE" sz="2400" i="1" dirty="0">
                <a:solidFill>
                  <a:srgbClr val="0070C0"/>
                </a:solidFill>
              </a:rPr>
              <a:t>[58] Petrus volgde Hem op een afstand, tot aan het paleis van de hogepriester, en toen hij naar binnen gegaan was, zat hij bij de dienaars om het einde te zien.</a:t>
            </a:r>
          </a:p>
          <a:p>
            <a:pPr algn="just"/>
            <a:r>
              <a:rPr lang="nl-BE" sz="2400" i="1" dirty="0">
                <a:solidFill>
                  <a:srgbClr val="0070C0"/>
                </a:solidFill>
              </a:rPr>
              <a:t>[59] De </a:t>
            </a:r>
            <a:r>
              <a:rPr lang="nl-BE" sz="2400" b="1" i="1" dirty="0" err="1">
                <a:solidFill>
                  <a:srgbClr val="0070C0"/>
                </a:solidFill>
              </a:rPr>
              <a:t>overpriesters</a:t>
            </a:r>
            <a:r>
              <a:rPr lang="nl-BE" sz="2400" i="1" dirty="0">
                <a:solidFill>
                  <a:srgbClr val="0070C0"/>
                </a:solidFill>
              </a:rPr>
              <a:t> en de </a:t>
            </a:r>
            <a:r>
              <a:rPr lang="nl-BE" sz="2400" b="1" i="1" dirty="0">
                <a:solidFill>
                  <a:srgbClr val="0070C0"/>
                </a:solidFill>
              </a:rPr>
              <a:t>oudsten</a:t>
            </a:r>
            <a:r>
              <a:rPr lang="nl-BE" sz="2400" i="1" dirty="0">
                <a:solidFill>
                  <a:srgbClr val="0070C0"/>
                </a:solidFill>
              </a:rPr>
              <a:t> en </a:t>
            </a:r>
            <a:r>
              <a:rPr lang="nl-BE" sz="2400" b="1" i="1" dirty="0">
                <a:solidFill>
                  <a:srgbClr val="0070C0"/>
                </a:solidFill>
              </a:rPr>
              <a:t>heel de Raad </a:t>
            </a:r>
            <a:r>
              <a:rPr lang="nl-BE" sz="2400" i="1" dirty="0">
                <a:solidFill>
                  <a:srgbClr val="0070C0"/>
                </a:solidFill>
              </a:rPr>
              <a:t>zochten een valse getuigenverklaring tegen Jezus, zodat zij Hem zouden kunnen doden, maar zij vonden niets.</a:t>
            </a:r>
          </a:p>
          <a:p>
            <a:pPr algn="just"/>
            <a:r>
              <a:rPr lang="nl-BE" sz="2400" i="1" dirty="0">
                <a:solidFill>
                  <a:srgbClr val="0070C0"/>
                </a:solidFill>
              </a:rPr>
              <a:t>[60] En hoewel er </a:t>
            </a:r>
            <a:r>
              <a:rPr lang="nl-BE" sz="2400" b="1" i="1" dirty="0">
                <a:solidFill>
                  <a:srgbClr val="0070C0"/>
                </a:solidFill>
              </a:rPr>
              <a:t>veel valse getuigen </a:t>
            </a:r>
            <a:r>
              <a:rPr lang="nl-BE" sz="2400" i="1" dirty="0">
                <a:solidFill>
                  <a:srgbClr val="0070C0"/>
                </a:solidFill>
              </a:rPr>
              <a:t>gekomen waren, vonden zij niets.</a:t>
            </a:r>
          </a:p>
          <a:p>
            <a:pPr algn="just"/>
            <a:r>
              <a:rPr lang="nl-BE" sz="2400" i="1" dirty="0">
                <a:solidFill>
                  <a:srgbClr val="0070C0"/>
                </a:solidFill>
              </a:rPr>
              <a:t>[61] Maar ten slotte kwamen er twee valse getuigen, die zeiden: Deze heeft gezegd: Ik kan de tempel van God afbreken en hem in drie dagen opbouwen.</a:t>
            </a:r>
          </a:p>
          <a:p>
            <a:pPr algn="just"/>
            <a:endParaRPr lang="nl-BE" sz="2400" i="1" dirty="0">
              <a:solidFill>
                <a:srgbClr val="0070C0"/>
              </a:solidFill>
            </a:endParaRPr>
          </a:p>
        </p:txBody>
      </p:sp>
    </p:spTree>
    <p:extLst>
      <p:ext uri="{BB962C8B-B14F-4D97-AF65-F5344CB8AC3E}">
        <p14:creationId xmlns:p14="http://schemas.microsoft.com/office/powerpoint/2010/main" val="216903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67467" y="323380"/>
            <a:ext cx="10496600" cy="606319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wereldse, geestelijke macht: het </a:t>
            </a:r>
            <a:r>
              <a:rPr lang="nl-NL" sz="2000" b="1" dirty="0">
                <a:solidFill>
                  <a:srgbClr val="000000"/>
                </a:solidFill>
              </a:rPr>
              <a:t>Sanhedrin, hogepriester, oudsten,  …</a:t>
            </a: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26:57-68 [HSV] </a:t>
            </a:r>
          </a:p>
          <a:p>
            <a:pPr algn="just"/>
            <a:r>
              <a:rPr lang="nl-BE" sz="2400" i="1" dirty="0">
                <a:solidFill>
                  <a:srgbClr val="0070C0"/>
                </a:solidFill>
              </a:rPr>
              <a:t>[62] En de hogepriester stond op en zei tegen Hem: Antwoordt U niets? Wat getuigen dezen tegen U?</a:t>
            </a:r>
          </a:p>
          <a:p>
            <a:pPr algn="just"/>
            <a:r>
              <a:rPr lang="nl-BE" sz="2400" i="1" dirty="0">
                <a:solidFill>
                  <a:srgbClr val="0070C0"/>
                </a:solidFill>
              </a:rPr>
              <a:t>[63] Maar Jezus </a:t>
            </a:r>
            <a:r>
              <a:rPr lang="nl-BE" sz="2400" b="1" i="1" dirty="0">
                <a:solidFill>
                  <a:srgbClr val="0070C0"/>
                </a:solidFill>
              </a:rPr>
              <a:t>zweeg</a:t>
            </a:r>
            <a:r>
              <a:rPr lang="nl-BE" sz="2400" i="1" dirty="0">
                <a:solidFill>
                  <a:srgbClr val="0070C0"/>
                </a:solidFill>
              </a:rPr>
              <a:t>. En de hogepriester antwoordde Hem: Ik bezweer U bij de levende God, dat U ons zegt of U de Christus bent, de Zoon van God.</a:t>
            </a:r>
          </a:p>
          <a:p>
            <a:pPr algn="just"/>
            <a:r>
              <a:rPr lang="nl-BE" sz="2400" i="1" dirty="0">
                <a:solidFill>
                  <a:srgbClr val="0070C0"/>
                </a:solidFill>
              </a:rPr>
              <a:t>[64] </a:t>
            </a:r>
            <a:r>
              <a:rPr lang="nl-BE" sz="2400" b="1" i="1" dirty="0">
                <a:solidFill>
                  <a:srgbClr val="0070C0"/>
                </a:solidFill>
              </a:rPr>
              <a:t>Jezus zei tegen hem</a:t>
            </a:r>
            <a:r>
              <a:rPr lang="nl-BE" sz="2400" i="1" dirty="0">
                <a:solidFill>
                  <a:srgbClr val="0070C0"/>
                </a:solidFill>
              </a:rPr>
              <a:t>: U hebt het gezegd. Maar Ik zeg u: Van nu aan zult u de Zoon des mensen zien zitten aan de rechterhand van de kracht van God en zien komen op de wolken van de hemel.</a:t>
            </a:r>
          </a:p>
          <a:p>
            <a:pPr algn="just"/>
            <a:r>
              <a:rPr lang="nl-BE" sz="2400" i="1" dirty="0">
                <a:solidFill>
                  <a:srgbClr val="0070C0"/>
                </a:solidFill>
              </a:rPr>
              <a:t>[65] Toen scheurde de hogepriester zijn kleren en zei: Hij heeft God gelasterd. Waarom hebben wij nog getuigen nodig? Zie, nu hebt u Zijn godslastering gehoord.</a:t>
            </a:r>
          </a:p>
          <a:p>
            <a:pPr algn="just"/>
            <a:r>
              <a:rPr lang="nl-BE" sz="2400" i="1" dirty="0">
                <a:solidFill>
                  <a:srgbClr val="0070C0"/>
                </a:solidFill>
              </a:rPr>
              <a:t>[66] Wat denkt u? En zij antwoordden en zeiden: Hij is schuldig en verdient de dood.</a:t>
            </a:r>
          </a:p>
          <a:p>
            <a:pPr algn="just"/>
            <a:r>
              <a:rPr lang="nl-BE" sz="2400" i="1" dirty="0">
                <a:solidFill>
                  <a:srgbClr val="0070C0"/>
                </a:solidFill>
              </a:rPr>
              <a:t>[67] Toen spuwden zij in Zijn gezicht en sloegen Hem met vuisten.</a:t>
            </a:r>
          </a:p>
          <a:p>
            <a:pPr algn="just"/>
            <a:r>
              <a:rPr lang="nl-BE" sz="2400" i="1" dirty="0">
                <a:solidFill>
                  <a:srgbClr val="0070C0"/>
                </a:solidFill>
              </a:rPr>
              <a:t>[68] En anderen sloegen Hem in het gezicht en zeiden: Profeteer ons Christus: wie is het die U geslagen heeft?</a:t>
            </a:r>
          </a:p>
        </p:txBody>
      </p:sp>
    </p:spTree>
    <p:extLst>
      <p:ext uri="{BB962C8B-B14F-4D97-AF65-F5344CB8AC3E}">
        <p14:creationId xmlns:p14="http://schemas.microsoft.com/office/powerpoint/2010/main" val="4246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606319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aardse, wereldlijke macht: </a:t>
            </a:r>
            <a:r>
              <a:rPr lang="nl-NL" sz="2000" b="1" dirty="0" err="1">
                <a:solidFill>
                  <a:srgbClr val="000000"/>
                </a:solidFill>
              </a:rPr>
              <a:t>Herodus</a:t>
            </a: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2:7-8;13-14 [HSV]</a:t>
            </a:r>
          </a:p>
          <a:p>
            <a:pPr algn="just"/>
            <a:r>
              <a:rPr lang="nl-BE" sz="2400" i="1" dirty="0">
                <a:solidFill>
                  <a:srgbClr val="0070C0"/>
                </a:solidFill>
              </a:rPr>
              <a:t>[7] Toen riep Herodes de wijzen onopgemerkt bij zich en vroeg hun nauwkeurig naar de tijd dat de ster verschenen was;</a:t>
            </a:r>
          </a:p>
          <a:p>
            <a:pPr algn="just"/>
            <a:r>
              <a:rPr lang="nl-BE" sz="2400" i="1" dirty="0">
                <a:solidFill>
                  <a:srgbClr val="0070C0"/>
                </a:solidFill>
              </a:rPr>
              <a:t>[8] en hij stuurden hen naar </a:t>
            </a:r>
            <a:r>
              <a:rPr lang="nl-BE" sz="2400" i="1" dirty="0" err="1">
                <a:solidFill>
                  <a:srgbClr val="0070C0"/>
                </a:solidFill>
              </a:rPr>
              <a:t>Betlehem</a:t>
            </a:r>
            <a:r>
              <a:rPr lang="nl-BE" sz="2400" i="1" dirty="0">
                <a:solidFill>
                  <a:srgbClr val="0070C0"/>
                </a:solidFill>
              </a:rPr>
              <a:t> en zei: Ga erheen en doe nauwkeurig onderzoek naar dat Kind, en als u het gevonden hebt, bericht het mij, </a:t>
            </a:r>
            <a:r>
              <a:rPr lang="nl-BE" sz="2400" b="1" i="1" dirty="0">
                <a:solidFill>
                  <a:srgbClr val="0070C0"/>
                </a:solidFill>
              </a:rPr>
              <a:t>zodat ook ik kom om Het te aanbidden</a:t>
            </a:r>
            <a:r>
              <a:rPr lang="nl-BE" sz="2400" i="1" dirty="0">
                <a:solidFill>
                  <a:srgbClr val="0070C0"/>
                </a:solidFill>
              </a:rPr>
              <a:t>.</a:t>
            </a:r>
          </a:p>
          <a:p>
            <a:pPr algn="just"/>
            <a:r>
              <a:rPr lang="nl-BE" sz="2400" b="1" i="1" dirty="0">
                <a:solidFill>
                  <a:srgbClr val="0070C0"/>
                </a:solidFill>
              </a:rPr>
              <a:t> </a:t>
            </a:r>
          </a:p>
          <a:p>
            <a:pPr algn="just"/>
            <a:r>
              <a:rPr lang="nl-BE" sz="2400" i="1" dirty="0">
                <a:solidFill>
                  <a:srgbClr val="0070C0"/>
                </a:solidFill>
              </a:rPr>
              <a:t>[13] Nadat zij vertrokken waren, zie, een engel van de Heere verschijnt Jozef in een droom en zegt: Sta op, en neem het Kind en Zijn moeder met u mee, en vlucht naar Egypte, en blijf daar totdat ik het u zal zeggen, </a:t>
            </a:r>
            <a:r>
              <a:rPr lang="nl-BE" sz="2400" b="1" i="1" dirty="0">
                <a:solidFill>
                  <a:srgbClr val="0070C0"/>
                </a:solidFill>
              </a:rPr>
              <a:t>want Herodes zal het Kind zoeken om het om te brengen</a:t>
            </a:r>
            <a:r>
              <a:rPr lang="nl-BE" sz="2400" i="1" dirty="0">
                <a:solidFill>
                  <a:srgbClr val="0070C0"/>
                </a:solidFill>
              </a:rPr>
              <a:t>.</a:t>
            </a:r>
          </a:p>
          <a:p>
            <a:pPr algn="just"/>
            <a:r>
              <a:rPr lang="nl-BE" sz="2400" i="1" dirty="0">
                <a:solidFill>
                  <a:srgbClr val="0070C0"/>
                </a:solidFill>
              </a:rPr>
              <a:t>[14] Hij stond dan op, nam het Kind en Zijn moeder in de nacht met zich mee en vertrok naar Egypte.</a:t>
            </a:r>
          </a:p>
          <a:p>
            <a:pPr algn="just"/>
            <a:endParaRPr lang="nl-BE" sz="2400" i="1" dirty="0">
              <a:solidFill>
                <a:srgbClr val="0070C0"/>
              </a:solidFill>
            </a:endParaRPr>
          </a:p>
        </p:txBody>
      </p:sp>
    </p:spTree>
    <p:extLst>
      <p:ext uri="{BB962C8B-B14F-4D97-AF65-F5344CB8AC3E}">
        <p14:creationId xmlns:p14="http://schemas.microsoft.com/office/powerpoint/2010/main" val="277947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5940088"/>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aardse, wereldlijke macht en Zijn eigen volk: </a:t>
            </a:r>
            <a:r>
              <a:rPr lang="nl-NL" sz="2000" b="1" dirty="0">
                <a:solidFill>
                  <a:srgbClr val="000000"/>
                </a:solidFill>
              </a:rPr>
              <a:t>Pilatus, de Joden </a:t>
            </a:r>
            <a:r>
              <a:rPr lang="nl-NL" sz="2000" dirty="0">
                <a:solidFill>
                  <a:srgbClr val="000000"/>
                </a:solidFill>
              </a:rPr>
              <a:t>en</a:t>
            </a:r>
            <a:r>
              <a:rPr lang="nl-NL" sz="2000" b="1" dirty="0">
                <a:solidFill>
                  <a:srgbClr val="000000"/>
                </a:solidFill>
              </a:rPr>
              <a:t> het volk …</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Johannes 18:33-38 [HSV]</a:t>
            </a:r>
          </a:p>
          <a:p>
            <a:pPr algn="just"/>
            <a:r>
              <a:rPr lang="nl-BE" sz="2400" i="1" dirty="0">
                <a:solidFill>
                  <a:srgbClr val="0070C0"/>
                </a:solidFill>
              </a:rPr>
              <a:t>[33] Pilatus dan ging het gerechtsgebouw weer in, riep Jezus en zie tegen Hem: Bent U de Koning van de Joden?</a:t>
            </a:r>
          </a:p>
          <a:p>
            <a:pPr algn="just"/>
            <a:r>
              <a:rPr lang="nl-BE" sz="2400" i="1" dirty="0">
                <a:solidFill>
                  <a:srgbClr val="0070C0"/>
                </a:solidFill>
              </a:rPr>
              <a:t>[34] Jezus antwoordde hem: Zegt u dit uit uzelf of hebben anderen het u over Mij gezegd?</a:t>
            </a:r>
          </a:p>
          <a:p>
            <a:pPr algn="just"/>
            <a:r>
              <a:rPr lang="nl-BE" sz="2400" i="1" dirty="0">
                <a:solidFill>
                  <a:srgbClr val="0070C0"/>
                </a:solidFill>
              </a:rPr>
              <a:t>[35] Pilatus antwoordde: Ben ik soms een Jood? </a:t>
            </a:r>
          </a:p>
          <a:p>
            <a:pPr algn="just"/>
            <a:r>
              <a:rPr lang="nl-BE" sz="2400" b="1" i="1" dirty="0">
                <a:solidFill>
                  <a:srgbClr val="0070C0"/>
                </a:solidFill>
              </a:rPr>
              <a:t>Uw eigen volk </a:t>
            </a:r>
            <a:r>
              <a:rPr lang="nl-BE" sz="2400" i="1" dirty="0">
                <a:solidFill>
                  <a:srgbClr val="0070C0"/>
                </a:solidFill>
              </a:rPr>
              <a:t>en de </a:t>
            </a:r>
            <a:r>
              <a:rPr lang="nl-BE" sz="2400" b="1" i="1" dirty="0" err="1">
                <a:solidFill>
                  <a:srgbClr val="0070C0"/>
                </a:solidFill>
              </a:rPr>
              <a:t>overpriesters</a:t>
            </a:r>
            <a:r>
              <a:rPr lang="nl-BE" sz="2400" i="1" dirty="0">
                <a:solidFill>
                  <a:srgbClr val="0070C0"/>
                </a:solidFill>
              </a:rPr>
              <a:t> hebben U aan mij overgeleverd: wat hebt U gedaan?</a:t>
            </a:r>
          </a:p>
          <a:p>
            <a:pPr algn="just"/>
            <a:r>
              <a:rPr lang="nl-BE" sz="2400" i="1" dirty="0">
                <a:solidFill>
                  <a:srgbClr val="0070C0"/>
                </a:solidFill>
              </a:rPr>
              <a:t>[36] Jezus antwoordde: Mijn koninkrijk is niet van deze wereld. Als Mijn Koninkrijk van deze wereld was, zouden Mijn dienaars gestreden hebben, opdat Ik niet aan de Joden overgeleverd zou worden, maar nu is Mijn Koninkrijk niet van hier.</a:t>
            </a:r>
          </a:p>
          <a:p>
            <a:pPr algn="just"/>
            <a:endParaRPr lang="nl-BE" sz="2400" i="1" dirty="0">
              <a:solidFill>
                <a:srgbClr val="0070C0"/>
              </a:solidFill>
            </a:endParaRPr>
          </a:p>
        </p:txBody>
      </p:sp>
    </p:spTree>
    <p:extLst>
      <p:ext uri="{BB962C8B-B14F-4D97-AF65-F5344CB8AC3E}">
        <p14:creationId xmlns:p14="http://schemas.microsoft.com/office/powerpoint/2010/main" val="118404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4832092"/>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door de aardse, wereldlijke macht en Zijn eigen volk: </a:t>
            </a:r>
            <a:r>
              <a:rPr lang="nl-NL" sz="2000" b="1" dirty="0">
                <a:solidFill>
                  <a:srgbClr val="000000"/>
                </a:solidFill>
              </a:rPr>
              <a:t>Pilatus, de Joden </a:t>
            </a:r>
            <a:r>
              <a:rPr lang="nl-NL" sz="2000" dirty="0">
                <a:solidFill>
                  <a:srgbClr val="000000"/>
                </a:solidFill>
              </a:rPr>
              <a:t>en</a:t>
            </a:r>
            <a:r>
              <a:rPr lang="nl-NL" sz="2000" b="1" dirty="0">
                <a:solidFill>
                  <a:srgbClr val="000000"/>
                </a:solidFill>
              </a:rPr>
              <a:t> het volk …</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Johannes 18:33-38 [HSV]</a:t>
            </a:r>
          </a:p>
          <a:p>
            <a:pPr algn="just"/>
            <a:r>
              <a:rPr lang="nl-BE" sz="2400" i="1" dirty="0">
                <a:solidFill>
                  <a:srgbClr val="0070C0"/>
                </a:solidFill>
              </a:rPr>
              <a:t>[37] Pilatus dan zei tegen Hem: U bent dus toch een koning?</a:t>
            </a:r>
          </a:p>
          <a:p>
            <a:pPr algn="just"/>
            <a:r>
              <a:rPr lang="nl-BE" sz="2400" i="1" dirty="0">
                <a:solidFill>
                  <a:srgbClr val="0070C0"/>
                </a:solidFill>
              </a:rPr>
              <a:t>Jezus antwoordde: U zegt dat Ik een Koning ben.</a:t>
            </a:r>
          </a:p>
          <a:p>
            <a:pPr algn="just"/>
            <a:r>
              <a:rPr lang="nl-BE" sz="2400" b="1" i="1" dirty="0">
                <a:solidFill>
                  <a:srgbClr val="0070C0"/>
                </a:solidFill>
              </a:rPr>
              <a:t>Hiervoor ben ik geboren en hiervoor ben Ik in de wereld gekomen: om voor de waarheid te getuigen</a:t>
            </a:r>
            <a:r>
              <a:rPr lang="nl-BE" sz="2400" i="1" dirty="0">
                <a:solidFill>
                  <a:srgbClr val="0070C0"/>
                </a:solidFill>
              </a:rPr>
              <a:t>. Iedereen die uit de waarheid is, geeft aan Mijn stem gehoor.</a:t>
            </a:r>
          </a:p>
          <a:p>
            <a:pPr algn="just"/>
            <a:r>
              <a:rPr lang="nl-BE" sz="2400" i="1" dirty="0">
                <a:solidFill>
                  <a:srgbClr val="0070C0"/>
                </a:solidFill>
              </a:rPr>
              <a:t>[38] Pilatus dan zie tegen Hem: </a:t>
            </a:r>
            <a:r>
              <a:rPr lang="nl-BE" sz="2400" b="1" i="1" dirty="0">
                <a:solidFill>
                  <a:srgbClr val="0070C0"/>
                </a:solidFill>
              </a:rPr>
              <a:t>Wat is waarheid?</a:t>
            </a:r>
          </a:p>
          <a:p>
            <a:pPr algn="just"/>
            <a:r>
              <a:rPr lang="nl-BE" sz="2400" i="1" dirty="0">
                <a:solidFill>
                  <a:srgbClr val="0070C0"/>
                </a:solidFill>
              </a:rPr>
              <a:t>En nadat hij dat gezegd had, ging hij opnieuw naar buiten naar </a:t>
            </a:r>
            <a:r>
              <a:rPr lang="nl-BE" sz="2400" b="1" i="1" dirty="0">
                <a:solidFill>
                  <a:srgbClr val="0070C0"/>
                </a:solidFill>
              </a:rPr>
              <a:t>de Joden</a:t>
            </a:r>
            <a:r>
              <a:rPr lang="nl-BE" sz="2400" i="1" dirty="0">
                <a:solidFill>
                  <a:srgbClr val="0070C0"/>
                </a:solidFill>
              </a:rPr>
              <a:t>, en zei tegen hen: </a:t>
            </a:r>
            <a:r>
              <a:rPr lang="nl-BE" sz="2400" b="1" i="1" dirty="0">
                <a:solidFill>
                  <a:srgbClr val="0070C0"/>
                </a:solidFill>
              </a:rPr>
              <a:t>Ik vind geen schuld in Hem</a:t>
            </a:r>
            <a:r>
              <a:rPr lang="nl-BE" sz="2400" i="1" dirty="0">
                <a:solidFill>
                  <a:srgbClr val="0070C0"/>
                </a:solidFill>
              </a:rPr>
              <a:t>.</a:t>
            </a:r>
            <a:endParaRPr lang="nl-BE" sz="2400" b="1" i="1" dirty="0">
              <a:solidFill>
                <a:srgbClr val="0070C0"/>
              </a:solidFill>
            </a:endParaRPr>
          </a:p>
          <a:p>
            <a:pPr algn="just"/>
            <a:endParaRPr lang="nl-BE" sz="2400" i="1" dirty="0">
              <a:solidFill>
                <a:srgbClr val="0070C0"/>
              </a:solidFill>
            </a:endParaRPr>
          </a:p>
        </p:txBody>
      </p:sp>
    </p:spTree>
    <p:extLst>
      <p:ext uri="{BB962C8B-B14F-4D97-AF65-F5344CB8AC3E}">
        <p14:creationId xmlns:p14="http://schemas.microsoft.com/office/powerpoint/2010/main" val="399941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5632311"/>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van Zijn bediening door zijn eigen </a:t>
            </a:r>
            <a:r>
              <a:rPr lang="nl-NL" sz="2000" b="1" dirty="0">
                <a:solidFill>
                  <a:srgbClr val="000000"/>
                </a:solidFill>
              </a:rPr>
              <a:t>moeder</a:t>
            </a:r>
            <a:r>
              <a:rPr lang="nl-NL" sz="2000" dirty="0">
                <a:solidFill>
                  <a:srgbClr val="000000"/>
                </a:solidFill>
              </a:rPr>
              <a:t> en </a:t>
            </a:r>
            <a:r>
              <a:rPr lang="nl-NL" sz="2000" b="1" dirty="0">
                <a:solidFill>
                  <a:srgbClr val="000000"/>
                </a:solidFill>
              </a:rPr>
              <a:t>broers</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Mattheüs 12:46-50 [HSV]</a:t>
            </a:r>
          </a:p>
          <a:p>
            <a:pPr algn="just"/>
            <a:r>
              <a:rPr lang="nl-BE" sz="2400" i="1" dirty="0">
                <a:solidFill>
                  <a:srgbClr val="0070C0"/>
                </a:solidFill>
              </a:rPr>
              <a:t>[46] En terwijl Hij nog tot de menigte sprak, zie, Zijn </a:t>
            </a:r>
            <a:r>
              <a:rPr lang="nl-BE" sz="2400" b="1" i="1" dirty="0">
                <a:solidFill>
                  <a:srgbClr val="0070C0"/>
                </a:solidFill>
              </a:rPr>
              <a:t>moeder</a:t>
            </a:r>
            <a:r>
              <a:rPr lang="nl-BE" sz="2400" i="1" dirty="0">
                <a:solidFill>
                  <a:srgbClr val="0070C0"/>
                </a:solidFill>
              </a:rPr>
              <a:t> en </a:t>
            </a:r>
            <a:r>
              <a:rPr lang="nl-BE" sz="2400" b="1" i="1" dirty="0">
                <a:solidFill>
                  <a:srgbClr val="0070C0"/>
                </a:solidFill>
              </a:rPr>
              <a:t>broers</a:t>
            </a:r>
            <a:r>
              <a:rPr lang="nl-BE" sz="2400" i="1" dirty="0">
                <a:solidFill>
                  <a:srgbClr val="0070C0"/>
                </a:solidFill>
              </a:rPr>
              <a:t> stonden buiten en zochten Hem om met Hem te spreken.</a:t>
            </a:r>
          </a:p>
          <a:p>
            <a:pPr algn="just"/>
            <a:r>
              <a:rPr lang="nl-BE" sz="2400" i="1" dirty="0">
                <a:solidFill>
                  <a:srgbClr val="0070C0"/>
                </a:solidFill>
              </a:rPr>
              <a:t>[47] Iemand zei tegen Hem: Zie, </a:t>
            </a:r>
            <a:r>
              <a:rPr lang="nl-BE" sz="2400" b="1" i="1" dirty="0">
                <a:solidFill>
                  <a:srgbClr val="0070C0"/>
                </a:solidFill>
              </a:rPr>
              <a:t>Uw moeder </a:t>
            </a:r>
            <a:r>
              <a:rPr lang="nl-BE" sz="2400" i="1" dirty="0">
                <a:solidFill>
                  <a:srgbClr val="0070C0"/>
                </a:solidFill>
              </a:rPr>
              <a:t>en </a:t>
            </a:r>
            <a:r>
              <a:rPr lang="nl-BE" sz="2400" b="1" i="1" dirty="0">
                <a:solidFill>
                  <a:srgbClr val="0070C0"/>
                </a:solidFill>
              </a:rPr>
              <a:t>Uw broers </a:t>
            </a:r>
            <a:r>
              <a:rPr lang="nl-BE" sz="2400" i="1" dirty="0">
                <a:solidFill>
                  <a:srgbClr val="0070C0"/>
                </a:solidFill>
              </a:rPr>
              <a:t>staan buiten en zoeken U om met U te spreken.</a:t>
            </a:r>
          </a:p>
          <a:p>
            <a:pPr algn="just"/>
            <a:r>
              <a:rPr lang="nl-BE" sz="2400" i="1" dirty="0">
                <a:solidFill>
                  <a:srgbClr val="0070C0"/>
                </a:solidFill>
              </a:rPr>
              <a:t>[48] Maar Hij antwoordde en zei tegen hem die dat tegen Hem zei: Wie is Mijn moeder en wie zijn Mijn broers?</a:t>
            </a:r>
          </a:p>
          <a:p>
            <a:pPr algn="just"/>
            <a:r>
              <a:rPr lang="nl-BE" sz="2400" i="1" dirty="0">
                <a:solidFill>
                  <a:srgbClr val="0070C0"/>
                </a:solidFill>
              </a:rPr>
              <a:t>[49] En Hij strekte Zijn hand uit over Zijn discipelen en zei: Zie, Mijn moeder en Mijn broeders.</a:t>
            </a:r>
          </a:p>
          <a:p>
            <a:pPr algn="just"/>
            <a:r>
              <a:rPr lang="nl-BE" sz="2400" i="1" dirty="0">
                <a:solidFill>
                  <a:srgbClr val="0070C0"/>
                </a:solidFill>
              </a:rPr>
              <a:t>[50] Want wie de wil van Mijn Vader doet, Die in de hemelen is, die is Mijn broeder en zuster en moeder.</a:t>
            </a:r>
          </a:p>
          <a:p>
            <a:pPr algn="just"/>
            <a:endParaRPr lang="nl-BE" sz="2400" i="1" dirty="0">
              <a:solidFill>
                <a:srgbClr val="0070C0"/>
              </a:solidFill>
            </a:endParaRPr>
          </a:p>
        </p:txBody>
      </p:sp>
    </p:spTree>
    <p:extLst>
      <p:ext uri="{BB962C8B-B14F-4D97-AF65-F5344CB8AC3E}">
        <p14:creationId xmlns:p14="http://schemas.microsoft.com/office/powerpoint/2010/main" val="247018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8094" y="632762"/>
            <a:ext cx="10496600" cy="4893647"/>
          </a:xfrm>
          <a:prstGeom prst="rect">
            <a:avLst/>
          </a:prstGeom>
          <a:solidFill>
            <a:schemeClr val="bg1">
              <a:alpha val="95000"/>
            </a:schemeClr>
          </a:solidFill>
        </p:spPr>
        <p:txBody>
          <a:bodyPr wrap="square" rtlCol="0">
            <a:spAutoFit/>
          </a:bodyPr>
          <a:lstStyle/>
          <a:p>
            <a:pPr algn="ctr"/>
            <a:r>
              <a:rPr lang="nl-BE" sz="3200" b="1" dirty="0">
                <a:solidFill>
                  <a:srgbClr val="C00000"/>
                </a:solidFill>
              </a:rPr>
              <a:t>Jezus, de hoeksteen, door iedereen verworpen</a:t>
            </a:r>
            <a:endParaRPr lang="nl-NL" dirty="0">
              <a:solidFill>
                <a:srgbClr val="000000"/>
              </a:solidFill>
            </a:endParaRPr>
          </a:p>
          <a:p>
            <a:pPr marL="357188" indent="-357188" algn="just">
              <a:buFont typeface="Arial" panose="020B0604020202020204" pitchFamily="34" charset="0"/>
              <a:buChar char="•"/>
            </a:pPr>
            <a:r>
              <a:rPr lang="nl-NL" sz="2000" dirty="0">
                <a:solidFill>
                  <a:srgbClr val="000000"/>
                </a:solidFill>
              </a:rPr>
              <a:t>De verwerping van de waarheid door </a:t>
            </a:r>
            <a:r>
              <a:rPr lang="nl-NL" sz="2000" b="1" dirty="0">
                <a:solidFill>
                  <a:srgbClr val="000000"/>
                </a:solidFill>
              </a:rPr>
              <a:t>discipelen</a:t>
            </a:r>
            <a:r>
              <a:rPr lang="nl-NL" sz="2000" dirty="0">
                <a:solidFill>
                  <a:srgbClr val="000000"/>
                </a:solidFill>
              </a:rPr>
              <a:t> van Jezus</a:t>
            </a:r>
          </a:p>
          <a:p>
            <a:pPr marL="357188" indent="-357188"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Johannes 6:60-66 [HSV]</a:t>
            </a:r>
          </a:p>
          <a:p>
            <a:pPr algn="just"/>
            <a:r>
              <a:rPr lang="nl-BE" sz="2400" i="1" dirty="0">
                <a:solidFill>
                  <a:srgbClr val="0070C0"/>
                </a:solidFill>
              </a:rPr>
              <a:t>[60] Velen dan van Zijn </a:t>
            </a:r>
            <a:r>
              <a:rPr lang="nl-BE" sz="2400" b="1" i="1" dirty="0">
                <a:solidFill>
                  <a:srgbClr val="0070C0"/>
                </a:solidFill>
              </a:rPr>
              <a:t>discipelen </a:t>
            </a:r>
            <a:r>
              <a:rPr lang="nl-BE" sz="2400" i="1" dirty="0">
                <a:solidFill>
                  <a:srgbClr val="0070C0"/>
                </a:solidFill>
              </a:rPr>
              <a:t>die dit hoorden, zeiden: Dit woord is hard; wie kan het aanhoren?</a:t>
            </a:r>
          </a:p>
          <a:p>
            <a:pPr algn="just"/>
            <a:r>
              <a:rPr lang="nl-BE" sz="2400" i="1" dirty="0">
                <a:solidFill>
                  <a:srgbClr val="0070C0"/>
                </a:solidFill>
              </a:rPr>
              <a:t>[61] Maar omdat Jezus bij Zichzelf wist dat Zijn discipelen daarover morden, zei Hij tegen hen: Neemt u hier aanstoot aan?</a:t>
            </a:r>
          </a:p>
          <a:p>
            <a:pPr algn="just"/>
            <a:r>
              <a:rPr lang="nl-BE" sz="2400" i="1" dirty="0">
                <a:solidFill>
                  <a:srgbClr val="0070C0"/>
                </a:solidFill>
              </a:rPr>
              <a:t>[62] En als u de Zoon des mensen nu eens zou zien opvaren naar de plaats waar Hij eerder was?</a:t>
            </a:r>
          </a:p>
          <a:p>
            <a:pPr algn="just"/>
            <a:r>
              <a:rPr lang="nl-BE" sz="2400" i="1" dirty="0">
                <a:solidFill>
                  <a:srgbClr val="0070C0"/>
                </a:solidFill>
              </a:rPr>
              <a:t>[63] De Geest is het Die levend maakt, het vlees heeft geen enkel nut. De woorden die Ik tot u spreek, zijn geest en leven. </a:t>
            </a:r>
          </a:p>
          <a:p>
            <a:pPr algn="just"/>
            <a:endParaRPr lang="nl-BE" sz="2400" i="1" dirty="0">
              <a:solidFill>
                <a:srgbClr val="0070C0"/>
              </a:solidFill>
            </a:endParaRPr>
          </a:p>
        </p:txBody>
      </p:sp>
    </p:spTree>
    <p:extLst>
      <p:ext uri="{BB962C8B-B14F-4D97-AF65-F5344CB8AC3E}">
        <p14:creationId xmlns:p14="http://schemas.microsoft.com/office/powerpoint/2010/main" val="16009944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Breedbeeld</PresentationFormat>
  <Paragraphs>128</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1030</cp:revision>
  <cp:lastPrinted>2023-03-10T07:33:20Z</cp:lastPrinted>
  <dcterms:created xsi:type="dcterms:W3CDTF">2018-09-23T12:23:26Z</dcterms:created>
  <dcterms:modified xsi:type="dcterms:W3CDTF">2023-04-07T07:16:07Z</dcterms:modified>
</cp:coreProperties>
</file>