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8481848" y="4769068"/>
            <a:ext cx="3108340" cy="650719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Lucas 6:46-49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0524" y="559622"/>
            <a:ext cx="11057397" cy="3058620"/>
          </a:xfrm>
        </p:spPr>
        <p:txBody>
          <a:bodyPr>
            <a:normAutofit lnSpcReduction="10000"/>
          </a:bodyPr>
          <a:lstStyle/>
          <a:p>
            <a:pPr algn="l"/>
            <a:endParaRPr lang="nl-BE" dirty="0"/>
          </a:p>
          <a:p>
            <a:pPr algn="ctr"/>
            <a:r>
              <a:rPr lang="nl-NL" sz="71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 wijze en de dwaze bouwer</a:t>
            </a:r>
          </a:p>
          <a:p>
            <a:pPr algn="ctr"/>
            <a:r>
              <a:rPr lang="nl-NL" sz="71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Tweeërlei fundament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7823233" y="5864489"/>
            <a:ext cx="3766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/>
              <a:t>S</a:t>
            </a:r>
            <a:r>
              <a:rPr lang="nl-NL" sz="2800" b="1" dirty="0"/>
              <a:t>p</a:t>
            </a:r>
            <a:r>
              <a:rPr lang="nl-NL" sz="2800" b="1" u="sng" dirty="0"/>
              <a:t>reker</a:t>
            </a:r>
            <a:r>
              <a:rPr lang="nl-NL" sz="2800" b="1" dirty="0"/>
              <a:t>: Achiel </a:t>
            </a:r>
            <a:r>
              <a:rPr lang="nl-NL" sz="2800" b="1" dirty="0" err="1"/>
              <a:t>Mortelé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1241" y="0"/>
            <a:ext cx="10930759" cy="6857999"/>
          </a:xfrm>
        </p:spPr>
        <p:txBody>
          <a:bodyPr>
            <a:noAutofit/>
          </a:bodyPr>
          <a:lstStyle/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nl-NL" sz="4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Waarom noemt u Mij: Heere, Heere, en doet niet wat Ik zeg?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nl-NL" sz="4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Ieder die naar Mij toe komt en Mijn woorden hoort en ze doet,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nl-NL" sz="4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Ik zal u laten zien aan wie hij gelijk is. </a:t>
            </a:r>
            <a:r>
              <a:rPr lang="nl-NL" sz="4600" b="1" baseline="30000" dirty="0">
                <a:latin typeface="Bell MT" panose="02020503060305020303" pitchFamily="18" charset="0"/>
              </a:rPr>
              <a:t>Hij is gelijk aan een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man die een huis bouwde: hij groef en diepte uit en legde het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fundament op de rots. Toen de hoge vloed kwam, sloeg de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waterstroom tegen dat huis aan en kon het niet doen wankelen,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want het was op de rots gefundeerd.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AD20D2E-952A-0242-6122-1AD39A2EAA2C}"/>
              </a:ext>
            </a:extLst>
          </p:cNvPr>
          <p:cNvSpPr txBox="1"/>
          <p:nvPr/>
        </p:nvSpPr>
        <p:spPr>
          <a:xfrm>
            <a:off x="10016011" y="257364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8762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1241" y="0"/>
            <a:ext cx="10930759" cy="6857999"/>
          </a:xfrm>
        </p:spPr>
        <p:txBody>
          <a:bodyPr>
            <a:noAutofit/>
          </a:bodyPr>
          <a:lstStyle/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Maar wie ze gehoord en niet gedaan zal hebben, is gelijk aan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een man die een huis bouwde op de aarde zonder fundament.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Toen de waterstroom ertegenaan sloeg, stortte het meteen in, 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nl-NL" sz="4600" b="1" baseline="30000" dirty="0">
                <a:latin typeface="Bell MT" panose="02020503060305020303" pitchFamily="18" charset="0"/>
              </a:rPr>
              <a:t>en de val van dat huis was groot.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AD20D2E-952A-0242-6122-1AD39A2EAA2C}"/>
              </a:ext>
            </a:extLst>
          </p:cNvPr>
          <p:cNvSpPr txBox="1"/>
          <p:nvPr/>
        </p:nvSpPr>
        <p:spPr>
          <a:xfrm>
            <a:off x="10016011" y="257364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4522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275</TotalTime>
  <Words>152</Words>
  <Application>Microsoft Office PowerPoint</Application>
  <PresentationFormat>Breedbeeld</PresentationFormat>
  <Paragraphs>16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Adobe Devanagari</vt:lpstr>
      <vt:lpstr>Arial</vt:lpstr>
      <vt:lpstr>Bell MT</vt:lpstr>
      <vt:lpstr>Corbel</vt:lpstr>
      <vt:lpstr>Parallax</vt:lpstr>
      <vt:lpstr>Lucas 6:46-49</vt:lpstr>
      <vt:lpstr>PowerPoint-presentatie</vt:lpstr>
      <vt:lpstr>PowerPoint-presentatie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 D'H</cp:lastModifiedBy>
  <cp:revision>27</cp:revision>
  <dcterms:created xsi:type="dcterms:W3CDTF">2016-01-31T06:24:06Z</dcterms:created>
  <dcterms:modified xsi:type="dcterms:W3CDTF">2024-06-15T18:02:28Z</dcterms:modified>
</cp:coreProperties>
</file>