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600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693430" y="4530436"/>
            <a:ext cx="4256116" cy="1795550"/>
          </a:xfrm>
        </p:spPr>
        <p:txBody>
          <a:bodyPr>
            <a:normAutofit/>
          </a:bodyPr>
          <a:lstStyle/>
          <a:p>
            <a:pPr algn="l"/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1 Korinthe 15: 1-7</a:t>
            </a:r>
            <a:b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1 Korinthe 15: 12-14</a:t>
            </a:r>
            <a:b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1 Korinthe 15: 17-21</a:t>
            </a:r>
            <a:endParaRPr lang="nl-NL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680854" y="839585"/>
            <a:ext cx="8179725" cy="2859578"/>
          </a:xfrm>
        </p:spPr>
        <p:txBody>
          <a:bodyPr>
            <a:normAutofit fontScale="70000" lnSpcReduction="20000"/>
          </a:bodyPr>
          <a:lstStyle/>
          <a:p>
            <a:pPr algn="l"/>
            <a:endParaRPr lang="nl-BE" dirty="0"/>
          </a:p>
          <a:p>
            <a:pPr algn="ctr"/>
            <a:r>
              <a:rPr lang="nl-BE" sz="85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Vrijheid en verlossing door de opstanding van Jezus Christus</a:t>
            </a:r>
            <a:endParaRPr lang="nl-NL" sz="8500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0" y="6219107"/>
            <a:ext cx="2755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000" b="1" u="sng" dirty="0"/>
              <a:t>S</a:t>
            </a:r>
            <a:r>
              <a:rPr lang="nl-NL" sz="2000" b="1" dirty="0"/>
              <a:t>p</a:t>
            </a:r>
            <a:r>
              <a:rPr lang="nl-NL" sz="2000" b="1" u="sng" dirty="0"/>
              <a:t>reker</a:t>
            </a:r>
            <a:r>
              <a:rPr lang="nl-NL" sz="2000" b="1" dirty="0"/>
              <a:t>: Achiel </a:t>
            </a:r>
            <a:r>
              <a:rPr lang="nl-NL" sz="2000" b="1" dirty="0" err="1"/>
              <a:t>Mortelé</a:t>
            </a:r>
            <a:endParaRPr lang="nl-BE" sz="20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C6F02-9826-15A5-68C9-556E65473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206B68-4F41-0B1B-4070-D5CA3A2B8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262" y="1"/>
            <a:ext cx="1061673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Ik maak u bekend, broeders, het evangelie, dat ik u verkondigd heb, dat gij</a:t>
            </a:r>
          </a:p>
          <a:p>
            <a:pPr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ontvangen hebt, waarin gij ook staat, waardoor gij ook behouden wordt,</a:t>
            </a:r>
          </a:p>
          <a:p>
            <a:pPr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ndien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het zó vasthoudt, als ik het u verkondigd heb, tenzij gij tevergeefs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 geloof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nl-NL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oudt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gekomen zijn. Want vóór alle dingen heb ik u overgegeven,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hetgeen ik zelf ontvangen heb: Christus is gestorven voor onze zonden, naar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Schriften, en Hij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begraven en ten derden dage opgewekt, naar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Schriften, en Hij is verschenen aan </a:t>
            </a:r>
            <a:r>
              <a:rPr lang="nl-NL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Kefas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daarna aan de twaalven. 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Vervolgens is Hij verschenen aan meer dan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ijfhonderd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broeders tegelijk,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 wie het merendeel thans nog in leven is, doch sommigen zijn ontslapen.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Vervolgens is Hij verschenen aan Jakobus, daarna aan al de apostelen;</a:t>
            </a:r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4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35181-8993-CBF9-70B2-6D8337CDD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C9FBD2-D11F-18AC-75AE-5013669FB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262" y="1"/>
            <a:ext cx="1061673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Indien nu van Christus gepredikt wordt, dat Hij uit de doden is opgewekt, hoe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komen sommigen onder u ertoe te zeggen, dat er geen opstanding der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doden is? Indien er geen opstanding der doden is, dan is ook Christus niet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opgewekt. En indien Christus niet is opgewekt, dan is immers onze prediking</a:t>
            </a:r>
          </a:p>
          <a:p>
            <a:pPr>
              <a:buNone/>
            </a:pP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zonder inhoud, en zonder inhoud is ook uw geloof.</a:t>
            </a:r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31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A271A-1417-7F80-68C8-8389338C2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932DE4-E46C-F855-4774-6FABF70CE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262" y="1"/>
            <a:ext cx="10616738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buNone/>
            </a:pPr>
            <a:r>
              <a:rPr lang="nl-NL" sz="2400" dirty="0">
                <a:effectLst/>
              </a:rPr>
              <a:t>en indien Christus niet is opgewekt, dan is uw geloof zonder vrucht, dan zijt gij nog</a:t>
            </a:r>
          </a:p>
          <a:p>
            <a:pPr algn="l">
              <a:lnSpc>
                <a:spcPct val="100000"/>
              </a:lnSpc>
              <a:buNone/>
            </a:pPr>
            <a:r>
              <a:rPr lang="nl-NL" sz="2400" dirty="0">
                <a:effectLst/>
              </a:rPr>
              <a:t>in uw zonden. Dan zijn ook zij, die in Christus ontslapen zijn, verloren. Indien wij</a:t>
            </a:r>
          </a:p>
          <a:p>
            <a:pPr algn="l">
              <a:lnSpc>
                <a:spcPct val="100000"/>
              </a:lnSpc>
              <a:buNone/>
            </a:pPr>
            <a:r>
              <a:rPr lang="nl-NL" sz="2400" dirty="0">
                <a:effectLst/>
              </a:rPr>
              <a:t>alleen voor dit leven onze hoop op Christus gebouwd hebben, zijn wij de</a:t>
            </a:r>
          </a:p>
          <a:p>
            <a:pPr algn="l">
              <a:lnSpc>
                <a:spcPct val="100000"/>
              </a:lnSpc>
              <a:buNone/>
            </a:pPr>
            <a:r>
              <a:rPr lang="nl-NL" sz="2400" dirty="0">
                <a:effectLst/>
              </a:rPr>
              <a:t>beklagenswaardigste van alle mensen.</a:t>
            </a:r>
          </a:p>
          <a:p>
            <a:pPr algn="l">
              <a:lnSpc>
                <a:spcPct val="100000"/>
              </a:lnSpc>
              <a:buNone/>
            </a:pPr>
            <a:endParaRPr lang="nl-NL" sz="2400" dirty="0">
              <a:effectLst/>
            </a:endParaRPr>
          </a:p>
          <a:p>
            <a:pPr algn="l">
              <a:lnSpc>
                <a:spcPct val="100000"/>
              </a:lnSpc>
              <a:buNone/>
            </a:pPr>
            <a:r>
              <a:rPr lang="nl-NL" sz="2400" b="1" dirty="0">
                <a:effectLst/>
              </a:rPr>
              <a:t>Maar nu, Christus is opgewekt uit de doden, als eersteling van hen, die</a:t>
            </a:r>
          </a:p>
          <a:p>
            <a:pPr algn="l">
              <a:lnSpc>
                <a:spcPct val="100000"/>
              </a:lnSpc>
              <a:buNone/>
            </a:pPr>
            <a:r>
              <a:rPr lang="nl-NL" b="1" dirty="0"/>
              <a:t>o</a:t>
            </a:r>
            <a:r>
              <a:rPr lang="nl-NL" sz="2400" b="1" dirty="0">
                <a:effectLst/>
              </a:rPr>
              <a:t>ntslapen</a:t>
            </a:r>
            <a:r>
              <a:rPr lang="nl-NL" b="1" dirty="0"/>
              <a:t> </a:t>
            </a:r>
            <a:r>
              <a:rPr lang="nl-NL" sz="2400" b="1" dirty="0">
                <a:effectLst/>
              </a:rPr>
              <a:t>zijn. </a:t>
            </a:r>
          </a:p>
          <a:p>
            <a:pPr algn="l">
              <a:lnSpc>
                <a:spcPct val="100000"/>
              </a:lnSpc>
              <a:buNone/>
            </a:pPr>
            <a:r>
              <a:rPr lang="nl-NL" sz="2400" b="1" dirty="0">
                <a:effectLst/>
              </a:rPr>
              <a:t>Want, dewijl de dood er is door een mens, is ook de opstanding der doden door</a:t>
            </a:r>
          </a:p>
          <a:p>
            <a:pPr algn="l">
              <a:lnSpc>
                <a:spcPct val="100000"/>
              </a:lnSpc>
              <a:buNone/>
            </a:pPr>
            <a:r>
              <a:rPr lang="nl-NL" b="1" dirty="0"/>
              <a:t>e</a:t>
            </a:r>
            <a:r>
              <a:rPr lang="nl-NL" sz="2400" b="1" dirty="0">
                <a:effectLst/>
              </a:rPr>
              <a:t>en</a:t>
            </a:r>
            <a:r>
              <a:rPr lang="nl-NL" b="1" dirty="0"/>
              <a:t> </a:t>
            </a:r>
            <a:r>
              <a:rPr lang="nl-NL" sz="2400" b="1" dirty="0">
                <a:effectLst/>
              </a:rPr>
              <a:t>mens.</a:t>
            </a:r>
            <a:endParaRPr lang="nl-N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4054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208</TotalTime>
  <Words>342</Words>
  <Application>Microsoft Office PowerPoint</Application>
  <PresentationFormat>Breedbeeld</PresentationFormat>
  <Paragraphs>28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Adobe Devanagari</vt:lpstr>
      <vt:lpstr>Arial</vt:lpstr>
      <vt:lpstr>Corbel</vt:lpstr>
      <vt:lpstr>Parallax</vt:lpstr>
      <vt:lpstr>1 Korinthe 15: 1-7 1 Korinthe 15: 12-14 1 Korinthe 15: 17-21</vt:lpstr>
      <vt:lpstr>PowerPoint-presentatie</vt:lpstr>
      <vt:lpstr>PowerPoint-presentatie</vt:lpstr>
      <vt:lpstr>PowerPoint-presentatie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22</cp:revision>
  <dcterms:created xsi:type="dcterms:W3CDTF">2016-01-31T06:24:06Z</dcterms:created>
  <dcterms:modified xsi:type="dcterms:W3CDTF">2025-04-25T21:40:11Z</dcterms:modified>
</cp:coreProperties>
</file>