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Lst>
  <p:sldSz cx="12192000" cy="6858000"/>
  <p:notesSz cx="7559675" cy="106918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8" d="100"/>
          <a:sy n="148" d="100"/>
        </p:scale>
        <p:origin x="65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BC86B27F-DE8B-43EC-94C4-6747414D4AA1}" type="slidenum">
              <a:t>‹nr.›</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41"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42"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99B370F0-4E5C-434C-A4A7-7C29C08F35FB}" type="slidenum">
              <a:t>‹nr.›</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4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4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4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47"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3A956B65-5382-48B5-B951-96DD70AF2A80}" type="slidenum">
              <a:t>‹nr.›</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49"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0"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1"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2"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3"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4"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83EB28EB-0B5E-4C01-9948-234680C0393B}" type="slidenum">
              <a:t>‹nr.›</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22D47826-469A-47A0-BF6F-29BCA779B615}" type="slidenum">
              <a:t>‹nr.›</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6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nl-BE"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2A4A3B77-E8AF-4634-9B8A-B57A145F5E29}" type="slidenum">
              <a:t>‹nr.›</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7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2391065A-17F1-47BE-A603-D9D8F93BF6A9}" type="slidenum">
              <a:t>‹nr.›</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7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7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40396412-BAAA-474F-B1E4-717B203D7512}" type="slidenum">
              <a:t>‹nr.›</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5D07BC3F-5C02-4335-AA98-7145971096F7}" type="slidenum">
              <a:t>‹nr.›</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5"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nl-BE"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EC35AADB-86BD-44A8-92E6-10136E201240}" type="slidenum">
              <a:t>‹nr.›</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7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7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7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8F953B7D-D5BF-47B8-9F32-4ED11B471C2A}" type="slidenum">
              <a:t>‹nr.›</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20"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nl-BE"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1BDA0A2F-9476-4E2A-B45E-80822B1F5AB4}" type="slidenum">
              <a:t>‹nr.›</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8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8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8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584A256F-1480-42A2-B58C-20BA651B7D5A}" type="slidenum">
              <a:t>‹nr.›</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8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8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8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7BF484E1-EAC7-41AE-82B7-ECBC32BB9B07}" type="slidenum">
              <a:t>‹nr.›</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8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2871A11F-4CC0-4D14-BAF5-DE0116D38C7A}" type="slidenum">
              <a:t>‹nr.›</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9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30DEDD61-6F30-441C-9CC5-F7F807B7FD3B}" type="slidenum">
              <a:t>‹nr.›</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9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10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10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10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F07FC608-9153-497F-8BA0-24AD9617521D}" type="slidenum">
              <a:t>‹nr.›</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22"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2DE41F9D-4564-40B5-8D50-F4C64ABB24C5}" type="slidenum">
              <a:t>‹nr.›</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2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2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8C080A15-9A7C-41E4-AB78-B4A576EFF9A0}" type="slidenum">
              <a:t>‹nr.›</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6F8D58B8-C224-4B32-A211-5C13457CACA2}" type="slidenum">
              <a:t>‹nr.›</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7"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nl-BE"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778A718-1A87-491F-91B7-90F6AB164CCF}" type="slidenum">
              <a:t>‹nr.›</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2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3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3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8846EEC1-4F13-48EB-8A1E-2BCB15253ED3}"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3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3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35"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1FABD43-5E92-4C4F-95CB-31B4828FE56E}"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nl-BE" sz="4400" b="0" strike="noStrike" spc="-1">
              <a:solidFill>
                <a:srgbClr val="000000"/>
              </a:solidFill>
              <a:latin typeface="Arial"/>
            </a:endParaRPr>
          </a:p>
        </p:txBody>
      </p:sp>
      <p:sp>
        <p:nvSpPr>
          <p:cNvPr id="3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3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39"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nl-BE"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D4B3E8E5-18E1-4737-99EF-637986F2CA0E}"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grpSp>
        <p:nvGrpSpPr>
          <p:cNvPr id="19" name="Group 6"/>
          <p:cNvGrpSpPr/>
          <p:nvPr/>
        </p:nvGrpSpPr>
        <p:grpSpPr>
          <a:xfrm>
            <a:off x="150840" y="0"/>
            <a:ext cx="2435760" cy="6856920"/>
            <a:chOff x="150840" y="0"/>
            <a:chExt cx="2435760" cy="6856920"/>
          </a:xfrm>
        </p:grpSpPr>
        <p:sp>
          <p:nvSpPr>
            <p:cNvPr id="20" name="Freeform 6"/>
            <p:cNvSpPr/>
            <p:nvPr/>
          </p:nvSpPr>
          <p:spPr>
            <a:xfrm>
              <a:off x="457200" y="0"/>
              <a:ext cx="1121400" cy="5328000"/>
            </a:xfrm>
            <a:custGeom>
              <a:avLst/>
              <a:gdLst>
                <a:gd name="textAreaLeft" fmla="*/ 0 w 1121400"/>
                <a:gd name="textAreaRight" fmla="*/ 1122480 w 1121400"/>
                <a:gd name="textAreaTop" fmla="*/ 0 h 5328000"/>
                <a:gd name="textAreaBottom" fmla="*/ 5329080 h 5328000"/>
              </a:gdLst>
              <a:ahLst/>
              <a:cxn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2" name="Freeform 7"/>
            <p:cNvSpPr/>
            <p:nvPr/>
          </p:nvSpPr>
          <p:spPr>
            <a:xfrm>
              <a:off x="150840" y="0"/>
              <a:ext cx="1116360" cy="5275800"/>
            </a:xfrm>
            <a:custGeom>
              <a:avLst/>
              <a:gdLst>
                <a:gd name="textAreaLeft" fmla="*/ 0 w 1116360"/>
                <a:gd name="textAreaRight" fmla="*/ 1117440 w 1116360"/>
                <a:gd name="textAreaTop" fmla="*/ 0 h 5275800"/>
                <a:gd name="textAreaBottom" fmla="*/ 5276880 h 5275800"/>
              </a:gdLst>
              <a:ahLst/>
              <a:cxnLst/>
              <a:rect l="textAreaLeft" t="textAreaTop" r="textAreaRight" b="textAreaBottom"/>
              <a:pathLst>
                <a:path w="704" h="3324">
                  <a:moveTo>
                    <a:pt x="704" y="0"/>
                  </a:moveTo>
                  <a:lnTo>
                    <a:pt x="545" y="0"/>
                  </a:lnTo>
                  <a:lnTo>
                    <a:pt x="0" y="3300"/>
                  </a:lnTo>
                  <a:lnTo>
                    <a:pt x="157" y="3324"/>
                  </a:lnTo>
                  <a:lnTo>
                    <a:pt x="704" y="0"/>
                  </a:lnTo>
                  <a:close/>
                </a:path>
              </a:pathLst>
            </a:custGeom>
            <a:solidFill>
              <a:schemeClr val="tx1">
                <a:lumMod val="65000"/>
                <a:lumOff val="3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3" name="Freeform 8"/>
            <p:cNvSpPr/>
            <p:nvPr/>
          </p:nvSpPr>
          <p:spPr>
            <a:xfrm>
              <a:off x="150840" y="5238720"/>
              <a:ext cx="1227600" cy="1618200"/>
            </a:xfrm>
            <a:custGeom>
              <a:avLst/>
              <a:gdLst>
                <a:gd name="textAreaLeft" fmla="*/ 0 w 1227600"/>
                <a:gd name="textAreaRight" fmla="*/ 1228680 w 1227600"/>
                <a:gd name="textAreaTop" fmla="*/ 0 h 1618200"/>
                <a:gd name="textAreaBottom" fmla="*/ 1619280 h 1618200"/>
              </a:gdLst>
              <a:ahLst/>
              <a:cxnLst/>
              <a:rect l="textAreaLeft" t="textAreaTop" r="textAreaRight" b="textAreaBottom"/>
              <a:pathLst>
                <a:path w="774" h="1020">
                  <a:moveTo>
                    <a:pt x="0" y="0"/>
                  </a:moveTo>
                  <a:lnTo>
                    <a:pt x="740" y="1020"/>
                  </a:lnTo>
                  <a:lnTo>
                    <a:pt x="774" y="1020"/>
                  </a:lnTo>
                  <a:lnTo>
                    <a:pt x="0" y="0"/>
                  </a:lnTo>
                  <a:close/>
                </a:path>
              </a:pathLst>
            </a:custGeom>
            <a:solidFill>
              <a:schemeClr val="tx1">
                <a:lumMod val="85000"/>
                <a:lumOff val="1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FFFFFF"/>
                </a:solidFill>
                <a:latin typeface="Arial"/>
                <a:ea typeface="DejaVu Sans"/>
              </a:endParaRPr>
            </a:p>
          </p:txBody>
        </p:sp>
        <p:sp>
          <p:nvSpPr>
            <p:cNvPr id="4" name="Freeform 9"/>
            <p:cNvSpPr/>
            <p:nvPr/>
          </p:nvSpPr>
          <p:spPr>
            <a:xfrm>
              <a:off x="457200" y="5291280"/>
              <a:ext cx="1494360" cy="1565640"/>
            </a:xfrm>
            <a:custGeom>
              <a:avLst/>
              <a:gdLst>
                <a:gd name="textAreaLeft" fmla="*/ 0 w 1494360"/>
                <a:gd name="textAreaRight" fmla="*/ 1495440 w 1494360"/>
                <a:gd name="textAreaTop" fmla="*/ 0 h 1565640"/>
                <a:gd name="textAreaBottom" fmla="*/ 1566720 h 1565640"/>
              </a:gdLst>
              <a:ahLst/>
              <a:cxn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5" name="Freeform 10"/>
            <p:cNvSpPr/>
            <p:nvPr/>
          </p:nvSpPr>
          <p:spPr>
            <a:xfrm>
              <a:off x="457200" y="5286240"/>
              <a:ext cx="2129400" cy="1570680"/>
            </a:xfrm>
            <a:custGeom>
              <a:avLst/>
              <a:gdLst>
                <a:gd name="textAreaLeft" fmla="*/ 0 w 2129400"/>
                <a:gd name="textAreaRight" fmla="*/ 2130480 w 2129400"/>
                <a:gd name="textAreaTop" fmla="*/ 0 h 1570680"/>
                <a:gd name="textAreaBottom" fmla="*/ 1571760 h 1570680"/>
              </a:gdLst>
              <a:ahLst/>
              <a:cxn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6" name="Freeform 11"/>
            <p:cNvSpPr/>
            <p:nvPr/>
          </p:nvSpPr>
          <p:spPr>
            <a:xfrm>
              <a:off x="150840" y="5238720"/>
              <a:ext cx="1694520" cy="1618200"/>
            </a:xfrm>
            <a:custGeom>
              <a:avLst/>
              <a:gdLst>
                <a:gd name="textAreaLeft" fmla="*/ 0 w 1694520"/>
                <a:gd name="textAreaRight" fmla="*/ 1695600 w 1694520"/>
                <a:gd name="textAreaTop" fmla="*/ 0 h 1618200"/>
                <a:gd name="textAreaBottom" fmla="*/ 1619280 h 1618200"/>
              </a:gdLst>
              <a:ahLst/>
              <a:cxn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grpSp>
      <p:grpSp>
        <p:nvGrpSpPr>
          <p:cNvPr id="7" name="Group 18"/>
          <p:cNvGrpSpPr/>
          <p:nvPr/>
        </p:nvGrpSpPr>
        <p:grpSpPr>
          <a:xfrm>
            <a:off x="546120" y="-4680"/>
            <a:ext cx="5013720" cy="6861600"/>
            <a:chOff x="546120" y="-4680"/>
            <a:chExt cx="5013720" cy="6861600"/>
          </a:xfrm>
        </p:grpSpPr>
        <p:sp>
          <p:nvSpPr>
            <p:cNvPr id="8" name="Freeform 6"/>
            <p:cNvSpPr/>
            <p:nvPr/>
          </p:nvSpPr>
          <p:spPr>
            <a:xfrm>
              <a:off x="984240" y="-4680"/>
              <a:ext cx="1062720" cy="2781720"/>
            </a:xfrm>
            <a:custGeom>
              <a:avLst/>
              <a:gdLst>
                <a:gd name="textAreaLeft" fmla="*/ 0 w 1062720"/>
                <a:gd name="textAreaRight" fmla="*/ 1063800 w 1062720"/>
                <a:gd name="textAreaTop" fmla="*/ 0 h 2781720"/>
                <a:gd name="textAreaBottom" fmla="*/ 2782800 h 2781720"/>
              </a:gdLst>
              <a:ahLst/>
              <a:cxnLst/>
              <a:rect l="textAreaLeft" t="textAreaTop" r="textAreaRight" b="textAreaBottom"/>
              <a:pathLst>
                <a:path w="670" h="1753">
                  <a:moveTo>
                    <a:pt x="0" y="1696"/>
                  </a:moveTo>
                  <a:lnTo>
                    <a:pt x="225" y="1753"/>
                  </a:lnTo>
                  <a:lnTo>
                    <a:pt x="670" y="0"/>
                  </a:lnTo>
                  <a:lnTo>
                    <a:pt x="430" y="0"/>
                  </a:lnTo>
                  <a:lnTo>
                    <a:pt x="0" y="1696"/>
                  </a:lnTo>
                  <a:close/>
                </a:path>
              </a:pathLst>
            </a:custGeom>
            <a:solidFill>
              <a:schemeClr val="accent1"/>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9" name="Freeform 7"/>
            <p:cNvSpPr/>
            <p:nvPr/>
          </p:nvSpPr>
          <p:spPr>
            <a:xfrm>
              <a:off x="546120" y="-4680"/>
              <a:ext cx="1033920" cy="2672280"/>
            </a:xfrm>
            <a:custGeom>
              <a:avLst/>
              <a:gdLst>
                <a:gd name="textAreaLeft" fmla="*/ 0 w 1033920"/>
                <a:gd name="textAreaRight" fmla="*/ 1035000 w 1033920"/>
                <a:gd name="textAreaTop" fmla="*/ 0 h 2672280"/>
                <a:gd name="textAreaBottom" fmla="*/ 2673360 h 2672280"/>
              </a:gdLst>
              <a:ahLst/>
              <a:cxnLst/>
              <a:rect l="textAreaLeft" t="textAreaTop" r="textAreaRight" b="textAreaBottom"/>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10" name="Freeform 9"/>
            <p:cNvSpPr/>
            <p:nvPr/>
          </p:nvSpPr>
          <p:spPr>
            <a:xfrm>
              <a:off x="546120" y="2583000"/>
              <a:ext cx="2692800" cy="4273920"/>
            </a:xfrm>
            <a:custGeom>
              <a:avLst/>
              <a:gdLst>
                <a:gd name="textAreaLeft" fmla="*/ 0 w 2692800"/>
                <a:gd name="textAreaRight" fmla="*/ 2693880 w 2692800"/>
                <a:gd name="textAreaTop" fmla="*/ 0 h 4273920"/>
                <a:gd name="textAreaBottom" fmla="*/ 4275000 h 4273920"/>
              </a:gdLst>
              <a:ahLst/>
              <a:cxnLst/>
              <a:rect l="textAreaLeft" t="textAreaTop" r="textAreaRight" b="textAreaBottom"/>
              <a:pathLst>
                <a:path w="1697" h="2693">
                  <a:moveTo>
                    <a:pt x="0" y="0"/>
                  </a:moveTo>
                  <a:lnTo>
                    <a:pt x="1622" y="2693"/>
                  </a:lnTo>
                  <a:lnTo>
                    <a:pt x="1697" y="2693"/>
                  </a:lnTo>
                  <a:lnTo>
                    <a:pt x="0" y="0"/>
                  </a:lnTo>
                  <a:close/>
                </a:path>
              </a:pathLst>
            </a:custGeom>
            <a:solidFill>
              <a:schemeClr val="tx1">
                <a:lumMod val="85000"/>
                <a:lumOff val="1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FFFFFF"/>
                </a:solidFill>
                <a:latin typeface="Arial"/>
                <a:ea typeface="DejaVu Sans"/>
              </a:endParaRPr>
            </a:p>
          </p:txBody>
        </p:sp>
        <p:sp>
          <p:nvSpPr>
            <p:cNvPr id="11" name="Freeform 10"/>
            <p:cNvSpPr/>
            <p:nvPr/>
          </p:nvSpPr>
          <p:spPr>
            <a:xfrm>
              <a:off x="988920" y="2692440"/>
              <a:ext cx="3331080" cy="4164480"/>
            </a:xfrm>
            <a:custGeom>
              <a:avLst/>
              <a:gdLst>
                <a:gd name="textAreaLeft" fmla="*/ 0 w 3331080"/>
                <a:gd name="textAreaRight" fmla="*/ 3332160 w 3331080"/>
                <a:gd name="textAreaTop" fmla="*/ 0 h 4164480"/>
                <a:gd name="textAreaBottom" fmla="*/ 4165560 h 4164480"/>
              </a:gdLst>
              <a:ahLst/>
              <a:cxnLst/>
              <a:rect l="textAreaLeft" t="textAreaTop" r="textAreaRight" b="textAreaBottom"/>
              <a:pathLst>
                <a:path w="2099" h="2624">
                  <a:moveTo>
                    <a:pt x="2099" y="2624"/>
                  </a:moveTo>
                  <a:lnTo>
                    <a:pt x="0" y="0"/>
                  </a:lnTo>
                  <a:lnTo>
                    <a:pt x="2021" y="2624"/>
                  </a:lnTo>
                  <a:lnTo>
                    <a:pt x="2099" y="2624"/>
                  </a:lnTo>
                  <a:close/>
                </a:path>
              </a:pathLst>
            </a:custGeom>
            <a:solidFill>
              <a:schemeClr val="accent1">
                <a:lumMod val="5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12" name="Freeform 11"/>
            <p:cNvSpPr/>
            <p:nvPr/>
          </p:nvSpPr>
          <p:spPr>
            <a:xfrm>
              <a:off x="984240" y="2687760"/>
              <a:ext cx="4575600" cy="4169160"/>
            </a:xfrm>
            <a:custGeom>
              <a:avLst/>
              <a:gdLst>
                <a:gd name="textAreaLeft" fmla="*/ 0 w 4575600"/>
                <a:gd name="textAreaRight" fmla="*/ 4576680 w 4575600"/>
                <a:gd name="textAreaTop" fmla="*/ 0 h 4169160"/>
                <a:gd name="textAreaBottom" fmla="*/ 4170240 h 4169160"/>
              </a:gdLst>
              <a:ahLst/>
              <a:cxnLst/>
              <a:rect l="textAreaLeft" t="textAreaTop" r="textAreaRight" b="textAreaBottom"/>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13" name="Freeform 12"/>
            <p:cNvSpPr/>
            <p:nvPr/>
          </p:nvSpPr>
          <p:spPr>
            <a:xfrm>
              <a:off x="546120" y="2577960"/>
              <a:ext cx="3583440" cy="4278960"/>
            </a:xfrm>
            <a:custGeom>
              <a:avLst/>
              <a:gdLst>
                <a:gd name="textAreaLeft" fmla="*/ 0 w 3583440"/>
                <a:gd name="textAreaRight" fmla="*/ 3584520 w 3583440"/>
                <a:gd name="textAreaTop" fmla="*/ 0 h 4278960"/>
                <a:gd name="textAreaBottom" fmla="*/ 4280040 h 4278960"/>
              </a:gdLst>
              <a:ahLst/>
              <a:cxnLst/>
              <a:rect l="textAreaLeft" t="textAreaTop" r="textAreaRight" b="textAreaBottom"/>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grpSp>
      <p:sp>
        <p:nvSpPr>
          <p:cNvPr id="14" name="PlaceHolder 1"/>
          <p:cNvSpPr>
            <a:spLocks noGrp="1"/>
          </p:cNvSpPr>
          <p:nvPr>
            <p:ph type="title"/>
          </p:nvPr>
        </p:nvSpPr>
        <p:spPr>
          <a:xfrm>
            <a:off x="609480" y="273600"/>
            <a:ext cx="10972080" cy="1144440"/>
          </a:xfrm>
          <a:prstGeom prst="rect">
            <a:avLst/>
          </a:prstGeom>
          <a:noFill/>
          <a:ln w="0">
            <a:noFill/>
          </a:ln>
        </p:spPr>
        <p:txBody>
          <a:bodyPr lIns="0" tIns="0" rIns="0" bIns="0" anchor="ctr">
            <a:noAutofit/>
          </a:bodyPr>
          <a:lstStyle/>
          <a:p>
            <a:pPr indent="0">
              <a:buNone/>
            </a:pPr>
            <a:r>
              <a:rPr lang="nl-BE" sz="1800" b="0" strike="noStrike" spc="-1">
                <a:solidFill>
                  <a:srgbClr val="000000"/>
                </a:solidFill>
                <a:latin typeface="Arial"/>
              </a:rPr>
              <a:t>Klik om de opmaak van de titeltekst te bewerken</a:t>
            </a:r>
          </a:p>
        </p:txBody>
      </p:sp>
      <p:sp>
        <p:nvSpPr>
          <p:cNvPr id="15" name="PlaceHolder 2"/>
          <p:cNvSpPr>
            <a:spLocks noGrp="1"/>
          </p:cNvSpPr>
          <p:nvPr>
            <p:ph type="body"/>
          </p:nvPr>
        </p:nvSpPr>
        <p:spPr>
          <a:xfrm>
            <a:off x="609480" y="1604520"/>
            <a:ext cx="109720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nl-BE" sz="1800" b="0" strike="noStrike" spc="-1">
                <a:solidFill>
                  <a:srgbClr val="000000"/>
                </a:solidFill>
                <a:latin typeface="Arial"/>
              </a:rPr>
              <a:t>Klik om de opmaak van de overzichtstekst te bewerken</a:t>
            </a:r>
          </a:p>
          <a:p>
            <a:pPr marL="864000" lvl="1" indent="-324000">
              <a:spcBef>
                <a:spcPts val="1134"/>
              </a:spcBef>
              <a:buClr>
                <a:srgbClr val="000000"/>
              </a:buClr>
              <a:buSzPct val="75000"/>
              <a:buFont typeface="Symbol" charset="2"/>
              <a:buChar char=""/>
            </a:pPr>
            <a:r>
              <a:rPr lang="nl-BE" sz="1800" b="0" strike="noStrike" spc="-1">
                <a:solidFill>
                  <a:srgbClr val="000000"/>
                </a:solidFill>
                <a:latin typeface="Arial"/>
              </a:rPr>
              <a:t>Tweede overzichtsniveau</a:t>
            </a:r>
          </a:p>
          <a:p>
            <a:pPr marL="1296000" lvl="2" indent="-288000">
              <a:spcBef>
                <a:spcPts val="850"/>
              </a:spcBef>
              <a:buClr>
                <a:srgbClr val="000000"/>
              </a:buClr>
              <a:buSzPct val="45000"/>
              <a:buFont typeface="Wingdings" charset="2"/>
              <a:buChar char=""/>
            </a:pPr>
            <a:r>
              <a:rPr lang="nl-BE" sz="1800" b="0" strike="noStrike" spc="-1">
                <a:solidFill>
                  <a:srgbClr val="000000"/>
                </a:solidFill>
                <a:latin typeface="Arial"/>
              </a:rPr>
              <a:t>Derde overzichtsniveau</a:t>
            </a:r>
          </a:p>
          <a:p>
            <a:pPr marL="1728000" lvl="3" indent="-216000">
              <a:spcBef>
                <a:spcPts val="567"/>
              </a:spcBef>
              <a:buClr>
                <a:srgbClr val="000000"/>
              </a:buClr>
              <a:buSzPct val="75000"/>
              <a:buFont typeface="Symbol" charset="2"/>
              <a:buChar char=""/>
            </a:pPr>
            <a:r>
              <a:rPr lang="nl-BE" sz="1800" b="0" strike="noStrike" spc="-1">
                <a:solidFill>
                  <a:srgbClr val="000000"/>
                </a:solidFill>
                <a:latin typeface="Arial"/>
              </a:rPr>
              <a:t>Vierde overzichtsniveau</a:t>
            </a:r>
          </a:p>
          <a:p>
            <a:pPr marL="2160000" lvl="4" indent="-216000">
              <a:spcBef>
                <a:spcPts val="283"/>
              </a:spcBef>
              <a:buClr>
                <a:srgbClr val="000000"/>
              </a:buClr>
              <a:buSzPct val="45000"/>
              <a:buFont typeface="Wingdings" charset="2"/>
              <a:buChar char=""/>
            </a:pPr>
            <a:r>
              <a:rPr lang="nl-BE" sz="1800" b="0" strike="noStrike" spc="-1">
                <a:solidFill>
                  <a:srgbClr val="000000"/>
                </a:solidFill>
                <a:latin typeface="Arial"/>
              </a:rPr>
              <a:t>Vijfde overzichtsniveau</a:t>
            </a:r>
          </a:p>
          <a:p>
            <a:pPr marL="2592000" lvl="5" indent="-216000">
              <a:spcBef>
                <a:spcPts val="283"/>
              </a:spcBef>
              <a:buClr>
                <a:srgbClr val="000000"/>
              </a:buClr>
              <a:buSzPct val="45000"/>
              <a:buFont typeface="Wingdings" charset="2"/>
              <a:buChar char=""/>
            </a:pPr>
            <a:r>
              <a:rPr lang="nl-BE" sz="1800" b="0" strike="noStrike" spc="-1">
                <a:solidFill>
                  <a:srgbClr val="000000"/>
                </a:solidFill>
                <a:latin typeface="Arial"/>
              </a:rPr>
              <a:t>Zesde overzichtsniveau</a:t>
            </a:r>
          </a:p>
          <a:p>
            <a:pPr marL="3024000" lvl="6" indent="-216000">
              <a:spcBef>
                <a:spcPts val="283"/>
              </a:spcBef>
              <a:buClr>
                <a:srgbClr val="000000"/>
              </a:buClr>
              <a:buSzPct val="45000"/>
              <a:buFont typeface="Wingdings" charset="2"/>
              <a:buChar char=""/>
            </a:pPr>
            <a:r>
              <a:rPr lang="nl-BE" sz="1800" b="0" strike="noStrike" spc="-1">
                <a:solidFill>
                  <a:srgbClr val="000000"/>
                </a:solidFill>
                <a:latin typeface="Arial"/>
              </a:rPr>
              <a:t>Zevende overzichtsniveau</a:t>
            </a:r>
          </a:p>
        </p:txBody>
      </p:sp>
      <p:sp>
        <p:nvSpPr>
          <p:cNvPr id="16" name="PlaceHolder 3"/>
          <p:cNvSpPr>
            <a:spLocks noGrp="1"/>
          </p:cNvSpPr>
          <p:nvPr>
            <p:ph type="ftr" idx="1"/>
          </p:nvPr>
        </p:nvSpPr>
        <p:spPr>
          <a:xfrm>
            <a:off x="5332320" y="5883120"/>
            <a:ext cx="4322880" cy="36396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nl-BE" sz="1400" b="0" strike="noStrike" spc="-1">
                <a:solidFill>
                  <a:srgbClr val="000000"/>
                </a:solidFill>
                <a:latin typeface="Times New Roman"/>
              </a:defRPr>
            </a:lvl1pPr>
          </a:lstStyle>
          <a:p>
            <a:pPr indent="0" algn="ctr">
              <a:lnSpc>
                <a:spcPct val="100000"/>
              </a:lnSpc>
              <a:buNone/>
              <a:tabLst>
                <a:tab pos="0" algn="l"/>
              </a:tabLst>
            </a:pPr>
            <a:r>
              <a:rPr lang="nl-BE" sz="1400" b="0" strike="noStrike" spc="-1">
                <a:solidFill>
                  <a:srgbClr val="000000"/>
                </a:solidFill>
                <a:latin typeface="Times New Roman"/>
              </a:rPr>
              <a:t>&lt;voettekst&gt;</a:t>
            </a:r>
          </a:p>
        </p:txBody>
      </p:sp>
      <p:sp>
        <p:nvSpPr>
          <p:cNvPr id="17" name="PlaceHolder 4"/>
          <p:cNvSpPr>
            <a:spLocks noGrp="1"/>
          </p:cNvSpPr>
          <p:nvPr>
            <p:ph type="sldNum" idx="2"/>
          </p:nvPr>
        </p:nvSpPr>
        <p:spPr>
          <a:xfrm>
            <a:off x="10951920" y="5883120"/>
            <a:ext cx="550080" cy="363960"/>
          </a:xfrm>
          <a:prstGeom prst="rect">
            <a:avLst/>
          </a:prstGeom>
          <a:noFill/>
          <a:ln w="0">
            <a:noFill/>
          </a:ln>
        </p:spPr>
        <p:txBody>
          <a:bodyPr lIns="90000" tIns="45000" rIns="90000" bIns="45000" anchor="ctr">
            <a:noAutofit/>
          </a:bodyPr>
          <a:lstStyle>
            <a:lvl1pPr indent="0" algn="r">
              <a:lnSpc>
                <a:spcPct val="100000"/>
              </a:lnSpc>
              <a:buNone/>
              <a:tabLst>
                <a:tab pos="0" algn="l"/>
              </a:tabLst>
              <a:defRPr lang="en-US" sz="1000" b="0" strike="noStrike" spc="-1">
                <a:solidFill>
                  <a:srgbClr val="000000"/>
                </a:solidFill>
                <a:latin typeface="Corbel"/>
              </a:defRPr>
            </a:lvl1pPr>
          </a:lstStyle>
          <a:p>
            <a:pPr indent="0" algn="r">
              <a:lnSpc>
                <a:spcPct val="100000"/>
              </a:lnSpc>
              <a:buNone/>
              <a:tabLst>
                <a:tab pos="0" algn="l"/>
              </a:tabLst>
            </a:pPr>
            <a:fld id="{10E6F484-CE37-4E18-80DA-FF04CEDABCA5}" type="slidenum">
              <a:rPr lang="en-US" sz="1000" b="0" strike="noStrike" spc="-1">
                <a:solidFill>
                  <a:srgbClr val="000000"/>
                </a:solidFill>
                <a:latin typeface="Corbel"/>
              </a:rPr>
              <a:t>‹nr.›</a:t>
            </a:fld>
            <a:endParaRPr lang="nl-BE" sz="1000" b="0" strike="noStrike" spc="-1">
              <a:solidFill>
                <a:srgbClr val="000000"/>
              </a:solidFill>
              <a:latin typeface="Times New Roman"/>
            </a:endParaRPr>
          </a:p>
        </p:txBody>
      </p:sp>
      <p:sp>
        <p:nvSpPr>
          <p:cNvPr id="18" name="PlaceHolder 5"/>
          <p:cNvSpPr>
            <a:spLocks noGrp="1"/>
          </p:cNvSpPr>
          <p:nvPr>
            <p:ph type="dt" idx="3"/>
          </p:nvPr>
        </p:nvSpPr>
        <p:spPr>
          <a:xfrm>
            <a:off x="9732600" y="5883120"/>
            <a:ext cx="1141920" cy="363960"/>
          </a:xfrm>
          <a:prstGeom prst="rect">
            <a:avLst/>
          </a:prstGeom>
          <a:noFill/>
          <a:ln w="0">
            <a:noFill/>
          </a:ln>
        </p:spPr>
        <p:txBody>
          <a:bodyPr lIns="90000" tIns="45000" rIns="90000" bIns="45000" anchor="ctr">
            <a:noAutofit/>
          </a:bodyPr>
          <a:lstStyle>
            <a:lvl1pPr indent="0">
              <a:buNone/>
              <a:defRPr lang="nl-BE" sz="1400" b="0" strike="noStrike" spc="-1">
                <a:solidFill>
                  <a:srgbClr val="000000"/>
                </a:solidFill>
                <a:latin typeface="Times New Roman"/>
              </a:defRPr>
            </a:lvl1pPr>
          </a:lstStyle>
          <a:p>
            <a:pPr indent="0">
              <a:buNone/>
            </a:pPr>
            <a:r>
              <a:rPr lang="nl-BE" sz="1400" b="0" strike="noStrike" spc="-1">
                <a:solidFill>
                  <a:srgbClr val="000000"/>
                </a:solidFill>
                <a:latin typeface="Times New Roman"/>
              </a:rPr>
              <a:t>&lt;datum/tijd&gt;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grpSp>
        <p:nvGrpSpPr>
          <p:cNvPr id="55" name="Group 6"/>
          <p:cNvGrpSpPr/>
          <p:nvPr/>
        </p:nvGrpSpPr>
        <p:grpSpPr>
          <a:xfrm>
            <a:off x="150840" y="0"/>
            <a:ext cx="2435760" cy="6856920"/>
            <a:chOff x="150840" y="0"/>
            <a:chExt cx="2435760" cy="6856920"/>
          </a:xfrm>
        </p:grpSpPr>
        <p:sp>
          <p:nvSpPr>
            <p:cNvPr id="56" name="Freeform 6"/>
            <p:cNvSpPr/>
            <p:nvPr/>
          </p:nvSpPr>
          <p:spPr>
            <a:xfrm>
              <a:off x="457200" y="0"/>
              <a:ext cx="1121400" cy="5328000"/>
            </a:xfrm>
            <a:custGeom>
              <a:avLst/>
              <a:gdLst>
                <a:gd name="textAreaLeft" fmla="*/ 0 w 1121400"/>
                <a:gd name="textAreaRight" fmla="*/ 1122480 w 1121400"/>
                <a:gd name="textAreaTop" fmla="*/ 0 h 5328000"/>
                <a:gd name="textAreaBottom" fmla="*/ 5329080 h 5328000"/>
              </a:gdLst>
              <a:ahLst/>
              <a:cxn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57" name="Freeform 7"/>
            <p:cNvSpPr/>
            <p:nvPr/>
          </p:nvSpPr>
          <p:spPr>
            <a:xfrm>
              <a:off x="150840" y="0"/>
              <a:ext cx="1116360" cy="5275800"/>
            </a:xfrm>
            <a:custGeom>
              <a:avLst/>
              <a:gdLst>
                <a:gd name="textAreaLeft" fmla="*/ 0 w 1116360"/>
                <a:gd name="textAreaRight" fmla="*/ 1117440 w 1116360"/>
                <a:gd name="textAreaTop" fmla="*/ 0 h 5275800"/>
                <a:gd name="textAreaBottom" fmla="*/ 5276880 h 5275800"/>
              </a:gdLst>
              <a:ahLst/>
              <a:cxnLst/>
              <a:rect l="textAreaLeft" t="textAreaTop" r="textAreaRight" b="textAreaBottom"/>
              <a:pathLst>
                <a:path w="704" h="3324">
                  <a:moveTo>
                    <a:pt x="704" y="0"/>
                  </a:moveTo>
                  <a:lnTo>
                    <a:pt x="545" y="0"/>
                  </a:lnTo>
                  <a:lnTo>
                    <a:pt x="0" y="3300"/>
                  </a:lnTo>
                  <a:lnTo>
                    <a:pt x="157" y="3324"/>
                  </a:lnTo>
                  <a:lnTo>
                    <a:pt x="704" y="0"/>
                  </a:lnTo>
                  <a:close/>
                </a:path>
              </a:pathLst>
            </a:custGeom>
            <a:solidFill>
              <a:schemeClr val="tx1">
                <a:lumMod val="65000"/>
                <a:lumOff val="3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58" name="Freeform 8"/>
            <p:cNvSpPr/>
            <p:nvPr/>
          </p:nvSpPr>
          <p:spPr>
            <a:xfrm>
              <a:off x="150840" y="5238720"/>
              <a:ext cx="1227600" cy="1618200"/>
            </a:xfrm>
            <a:custGeom>
              <a:avLst/>
              <a:gdLst>
                <a:gd name="textAreaLeft" fmla="*/ 0 w 1227600"/>
                <a:gd name="textAreaRight" fmla="*/ 1228680 w 1227600"/>
                <a:gd name="textAreaTop" fmla="*/ 0 h 1618200"/>
                <a:gd name="textAreaBottom" fmla="*/ 1619280 h 1618200"/>
              </a:gdLst>
              <a:ahLst/>
              <a:cxnLst/>
              <a:rect l="textAreaLeft" t="textAreaTop" r="textAreaRight" b="textAreaBottom"/>
              <a:pathLst>
                <a:path w="774" h="1020">
                  <a:moveTo>
                    <a:pt x="0" y="0"/>
                  </a:moveTo>
                  <a:lnTo>
                    <a:pt x="740" y="1020"/>
                  </a:lnTo>
                  <a:lnTo>
                    <a:pt x="774" y="1020"/>
                  </a:lnTo>
                  <a:lnTo>
                    <a:pt x="0" y="0"/>
                  </a:lnTo>
                  <a:close/>
                </a:path>
              </a:pathLst>
            </a:custGeom>
            <a:solidFill>
              <a:schemeClr val="tx1">
                <a:lumMod val="85000"/>
                <a:lumOff val="1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FFFFFF"/>
                </a:solidFill>
                <a:latin typeface="Arial"/>
                <a:ea typeface="DejaVu Sans"/>
              </a:endParaRPr>
            </a:p>
          </p:txBody>
        </p:sp>
        <p:sp>
          <p:nvSpPr>
            <p:cNvPr id="59" name="Freeform 9"/>
            <p:cNvSpPr/>
            <p:nvPr/>
          </p:nvSpPr>
          <p:spPr>
            <a:xfrm>
              <a:off x="457200" y="5291280"/>
              <a:ext cx="1494360" cy="1565640"/>
            </a:xfrm>
            <a:custGeom>
              <a:avLst/>
              <a:gdLst>
                <a:gd name="textAreaLeft" fmla="*/ 0 w 1494360"/>
                <a:gd name="textAreaRight" fmla="*/ 1495440 w 1494360"/>
                <a:gd name="textAreaTop" fmla="*/ 0 h 1565640"/>
                <a:gd name="textAreaBottom" fmla="*/ 1566720 h 1565640"/>
              </a:gdLst>
              <a:ahLst/>
              <a:cxn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60" name="Freeform 10"/>
            <p:cNvSpPr/>
            <p:nvPr/>
          </p:nvSpPr>
          <p:spPr>
            <a:xfrm>
              <a:off x="457200" y="5286240"/>
              <a:ext cx="2129400" cy="1570680"/>
            </a:xfrm>
            <a:custGeom>
              <a:avLst/>
              <a:gdLst>
                <a:gd name="textAreaLeft" fmla="*/ 0 w 2129400"/>
                <a:gd name="textAreaRight" fmla="*/ 2130480 w 2129400"/>
                <a:gd name="textAreaTop" fmla="*/ 0 h 1570680"/>
                <a:gd name="textAreaBottom" fmla="*/ 1571760 h 1570680"/>
              </a:gdLst>
              <a:ahLst/>
              <a:cxn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sp>
          <p:nvSpPr>
            <p:cNvPr id="61" name="Freeform 11"/>
            <p:cNvSpPr/>
            <p:nvPr/>
          </p:nvSpPr>
          <p:spPr>
            <a:xfrm>
              <a:off x="150840" y="5238720"/>
              <a:ext cx="1694520" cy="1618200"/>
            </a:xfrm>
            <a:custGeom>
              <a:avLst/>
              <a:gdLst>
                <a:gd name="textAreaLeft" fmla="*/ 0 w 1694520"/>
                <a:gd name="textAreaRight" fmla="*/ 1695600 w 1694520"/>
                <a:gd name="textAreaTop" fmla="*/ 0 h 1618200"/>
                <a:gd name="textAreaBottom" fmla="*/ 1619280 h 1618200"/>
              </a:gdLst>
              <a:ahLst/>
              <a:cxn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nl-BE" sz="1800" b="0" strike="noStrike" spc="-1">
                <a:solidFill>
                  <a:srgbClr val="000000"/>
                </a:solidFill>
                <a:latin typeface="Arial"/>
                <a:ea typeface="DejaVu Sans"/>
              </a:endParaRPr>
            </a:p>
          </p:txBody>
        </p:sp>
      </p:grpSp>
      <p:sp>
        <p:nvSpPr>
          <p:cNvPr id="62" name="PlaceHolder 1"/>
          <p:cNvSpPr>
            <a:spLocks noGrp="1"/>
          </p:cNvSpPr>
          <p:nvPr>
            <p:ph type="ftr" idx="4"/>
          </p:nvPr>
        </p:nvSpPr>
        <p:spPr>
          <a:xfrm>
            <a:off x="2572200" y="5883120"/>
            <a:ext cx="7083000" cy="36396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nl-BE" sz="1400" b="0" strike="noStrike" spc="-1">
                <a:solidFill>
                  <a:srgbClr val="000000"/>
                </a:solidFill>
                <a:latin typeface="Times New Roman"/>
              </a:defRPr>
            </a:lvl1pPr>
          </a:lstStyle>
          <a:p>
            <a:pPr indent="0" algn="ctr">
              <a:lnSpc>
                <a:spcPct val="100000"/>
              </a:lnSpc>
              <a:buNone/>
              <a:tabLst>
                <a:tab pos="0" algn="l"/>
              </a:tabLst>
            </a:pPr>
            <a:r>
              <a:rPr lang="nl-BE" sz="1400" b="0" strike="noStrike" spc="-1">
                <a:solidFill>
                  <a:srgbClr val="000000"/>
                </a:solidFill>
                <a:latin typeface="Times New Roman"/>
              </a:rPr>
              <a:t>&lt;voettekst&gt;</a:t>
            </a:r>
          </a:p>
        </p:txBody>
      </p:sp>
      <p:sp>
        <p:nvSpPr>
          <p:cNvPr id="63" name="PlaceHolder 2"/>
          <p:cNvSpPr>
            <a:spLocks noGrp="1"/>
          </p:cNvSpPr>
          <p:nvPr>
            <p:ph type="sldNum" idx="5"/>
          </p:nvPr>
        </p:nvSpPr>
        <p:spPr>
          <a:xfrm>
            <a:off x="10951920" y="5867280"/>
            <a:ext cx="550080" cy="363960"/>
          </a:xfrm>
          <a:prstGeom prst="rect">
            <a:avLst/>
          </a:prstGeom>
          <a:noFill/>
          <a:ln w="0">
            <a:noFill/>
          </a:ln>
        </p:spPr>
        <p:txBody>
          <a:bodyPr lIns="90000" tIns="45000" rIns="90000" bIns="45000" anchor="ctr">
            <a:noAutofit/>
          </a:bodyPr>
          <a:lstStyle>
            <a:lvl1pPr indent="0" algn="r">
              <a:lnSpc>
                <a:spcPct val="100000"/>
              </a:lnSpc>
              <a:buNone/>
              <a:tabLst>
                <a:tab pos="0" algn="l"/>
              </a:tabLst>
              <a:defRPr lang="en-US" sz="1000" b="0" strike="noStrike" spc="-1">
                <a:solidFill>
                  <a:srgbClr val="000000"/>
                </a:solidFill>
                <a:latin typeface="Corbel"/>
              </a:defRPr>
            </a:lvl1pPr>
          </a:lstStyle>
          <a:p>
            <a:pPr indent="0" algn="r">
              <a:lnSpc>
                <a:spcPct val="100000"/>
              </a:lnSpc>
              <a:buNone/>
              <a:tabLst>
                <a:tab pos="0" algn="l"/>
              </a:tabLst>
            </a:pPr>
            <a:fld id="{4B651CD9-CCA6-46AD-9019-93E768D65B39}" type="slidenum">
              <a:rPr lang="en-US" sz="1000" b="0" strike="noStrike" spc="-1">
                <a:solidFill>
                  <a:srgbClr val="000000"/>
                </a:solidFill>
                <a:latin typeface="Corbel"/>
              </a:rPr>
              <a:t>‹nr.›</a:t>
            </a:fld>
            <a:endParaRPr lang="nl-BE" sz="1000" b="0" strike="noStrike" spc="-1">
              <a:solidFill>
                <a:srgbClr val="000000"/>
              </a:solidFill>
              <a:latin typeface="Times New Roman"/>
            </a:endParaRPr>
          </a:p>
        </p:txBody>
      </p:sp>
      <p:sp>
        <p:nvSpPr>
          <p:cNvPr id="64" name="PlaceHolder 3"/>
          <p:cNvSpPr>
            <a:spLocks noGrp="1"/>
          </p:cNvSpPr>
          <p:nvPr>
            <p:ph type="dt" idx="6"/>
          </p:nvPr>
        </p:nvSpPr>
        <p:spPr>
          <a:xfrm>
            <a:off x="9732600" y="5883120"/>
            <a:ext cx="1141920" cy="363960"/>
          </a:xfrm>
          <a:prstGeom prst="rect">
            <a:avLst/>
          </a:prstGeom>
          <a:noFill/>
          <a:ln w="0">
            <a:noFill/>
          </a:ln>
        </p:spPr>
        <p:txBody>
          <a:bodyPr lIns="90000" tIns="45000" rIns="90000" bIns="45000" anchor="ctr">
            <a:noAutofit/>
          </a:bodyPr>
          <a:lstStyle>
            <a:lvl1pPr indent="0">
              <a:buNone/>
              <a:defRPr lang="nl-BE" sz="1400" b="0" strike="noStrike" spc="-1">
                <a:solidFill>
                  <a:srgbClr val="000000"/>
                </a:solidFill>
                <a:latin typeface="Times New Roman"/>
              </a:defRPr>
            </a:lvl1pPr>
          </a:lstStyle>
          <a:p>
            <a:pPr indent="0">
              <a:buNone/>
            </a:pPr>
            <a:r>
              <a:rPr lang="nl-BE" sz="1400" b="0" strike="noStrike" spc="-1">
                <a:solidFill>
                  <a:srgbClr val="000000"/>
                </a:solidFill>
                <a:latin typeface="Times New Roman"/>
              </a:rPr>
              <a:t>&lt;datum/tijd&gt;</a:t>
            </a:r>
          </a:p>
        </p:txBody>
      </p:sp>
      <p:sp>
        <p:nvSpPr>
          <p:cNvPr id="65"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nl-BE" sz="4400" b="0" strike="noStrike" spc="-1">
                <a:solidFill>
                  <a:srgbClr val="000000"/>
                </a:solidFill>
                <a:latin typeface="Arial"/>
              </a:rPr>
              <a:t>Klik om de opmaak van de titeltekst te bewerken</a:t>
            </a:r>
          </a:p>
        </p:txBody>
      </p:sp>
      <p:sp>
        <p:nvSpPr>
          <p:cNvPr id="66"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nl-BE" sz="3200" b="0" strike="noStrike" spc="-1">
                <a:solidFill>
                  <a:srgbClr val="000000"/>
                </a:solidFill>
                <a:latin typeface="Arial"/>
              </a:rPr>
              <a:t>Klik om de opmaak van de overzichtstekst te bewerken</a:t>
            </a:r>
          </a:p>
          <a:p>
            <a:pPr marL="864000" lvl="1" indent="-324000">
              <a:spcBef>
                <a:spcPts val="1134"/>
              </a:spcBef>
              <a:buClr>
                <a:srgbClr val="000000"/>
              </a:buClr>
              <a:buSzPct val="75000"/>
              <a:buFont typeface="Symbol" charset="2"/>
              <a:buChar char=""/>
            </a:pPr>
            <a:r>
              <a:rPr lang="nl-BE" sz="2800" b="0" strike="noStrike" spc="-1">
                <a:solidFill>
                  <a:srgbClr val="000000"/>
                </a:solidFill>
                <a:latin typeface="Arial"/>
              </a:rPr>
              <a:t>Tweede overzichtsniveau</a:t>
            </a:r>
          </a:p>
          <a:p>
            <a:pPr marL="1296000" lvl="2" indent="-288000">
              <a:spcBef>
                <a:spcPts val="850"/>
              </a:spcBef>
              <a:buClr>
                <a:srgbClr val="000000"/>
              </a:buClr>
              <a:buSzPct val="45000"/>
              <a:buFont typeface="Wingdings" charset="2"/>
              <a:buChar char=""/>
            </a:pPr>
            <a:r>
              <a:rPr lang="nl-BE" sz="2400" b="0" strike="noStrike" spc="-1">
                <a:solidFill>
                  <a:srgbClr val="000000"/>
                </a:solidFill>
                <a:latin typeface="Arial"/>
              </a:rPr>
              <a:t>Derde overzichtsniveau</a:t>
            </a:r>
          </a:p>
          <a:p>
            <a:pPr marL="1728000" lvl="3" indent="-216000">
              <a:spcBef>
                <a:spcPts val="567"/>
              </a:spcBef>
              <a:buClr>
                <a:srgbClr val="000000"/>
              </a:buClr>
              <a:buSzPct val="75000"/>
              <a:buFont typeface="Symbol" charset="2"/>
              <a:buChar char=""/>
            </a:pPr>
            <a:r>
              <a:rPr lang="nl-BE" sz="2000" b="0" strike="noStrike" spc="-1">
                <a:solidFill>
                  <a:srgbClr val="000000"/>
                </a:solidFill>
                <a:latin typeface="Arial"/>
              </a:rPr>
              <a:t>Vierde overzichtsniveau</a:t>
            </a:r>
          </a:p>
          <a:p>
            <a:pPr marL="2160000" lvl="4" indent="-216000">
              <a:spcBef>
                <a:spcPts val="283"/>
              </a:spcBef>
              <a:buClr>
                <a:srgbClr val="000000"/>
              </a:buClr>
              <a:buSzPct val="45000"/>
              <a:buFont typeface="Wingdings" charset="2"/>
              <a:buChar char=""/>
            </a:pPr>
            <a:r>
              <a:rPr lang="nl-BE" sz="2000" b="0" strike="noStrike" spc="-1">
                <a:solidFill>
                  <a:srgbClr val="000000"/>
                </a:solidFill>
                <a:latin typeface="Arial"/>
              </a:rPr>
              <a:t>Vijfde overzichtsniveau</a:t>
            </a:r>
          </a:p>
          <a:p>
            <a:pPr marL="2592000" lvl="5" indent="-216000">
              <a:spcBef>
                <a:spcPts val="283"/>
              </a:spcBef>
              <a:buClr>
                <a:srgbClr val="000000"/>
              </a:buClr>
              <a:buSzPct val="45000"/>
              <a:buFont typeface="Wingdings" charset="2"/>
              <a:buChar char=""/>
            </a:pPr>
            <a:r>
              <a:rPr lang="nl-BE" sz="2000" b="0" strike="noStrike" spc="-1">
                <a:solidFill>
                  <a:srgbClr val="000000"/>
                </a:solidFill>
                <a:latin typeface="Arial"/>
              </a:rPr>
              <a:t>Zesde overzichtsniveau</a:t>
            </a:r>
          </a:p>
          <a:p>
            <a:pPr marL="3024000" lvl="6" indent="-216000">
              <a:spcBef>
                <a:spcPts val="283"/>
              </a:spcBef>
              <a:buClr>
                <a:srgbClr val="000000"/>
              </a:buClr>
              <a:buSzPct val="45000"/>
              <a:buFont typeface="Wingdings" charset="2"/>
              <a:buChar char=""/>
            </a:pPr>
            <a:r>
              <a:rPr lang="nl-BE" sz="2000" b="0" strike="noStrike" spc="-1">
                <a:solidFill>
                  <a:srgbClr val="000000"/>
                </a:solidFill>
                <a:latin typeface="Arial"/>
              </a:rPr>
              <a:t>Zevende overzichtsniveau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6234480" y="3531960"/>
            <a:ext cx="5354640" cy="1703880"/>
          </a:xfrm>
          <a:prstGeom prst="rect">
            <a:avLst/>
          </a:prstGeom>
          <a:noFill/>
          <a:ln w="0">
            <a:noFill/>
          </a:ln>
        </p:spPr>
        <p:txBody>
          <a:bodyPr lIns="0" tIns="0" rIns="0" bIns="0" anchor="b">
            <a:normAutofit/>
          </a:bodyPr>
          <a:lstStyle/>
          <a:p>
            <a:pPr indent="0" algn="r">
              <a:lnSpc>
                <a:spcPct val="100000"/>
              </a:lnSpc>
              <a:buNone/>
              <a:tabLst>
                <a:tab pos="0" algn="l"/>
              </a:tabLst>
            </a:pPr>
            <a:r>
              <a:rPr lang="nl-BE" sz="4400" b="1" strike="noStrike" spc="-1">
                <a:solidFill>
                  <a:schemeClr val="accent1">
                    <a:lumMod val="75000"/>
                  </a:schemeClr>
                </a:solidFill>
                <a:latin typeface="Times New Roman"/>
                <a:ea typeface="NSimSun"/>
              </a:rPr>
              <a:t>1 Korintiërs 15:12-19</a:t>
            </a:r>
            <a:endParaRPr lang="nl-BE" sz="4400" b="0" strike="noStrike" spc="-1">
              <a:solidFill>
                <a:srgbClr val="000000"/>
              </a:solidFill>
              <a:latin typeface="Arial"/>
            </a:endParaRPr>
          </a:p>
        </p:txBody>
      </p:sp>
      <p:sp>
        <p:nvSpPr>
          <p:cNvPr id="104" name="PlaceHolder 2"/>
          <p:cNvSpPr>
            <a:spLocks noGrp="1"/>
          </p:cNvSpPr>
          <p:nvPr>
            <p:ph type="subTitle"/>
          </p:nvPr>
        </p:nvSpPr>
        <p:spPr>
          <a:xfrm>
            <a:off x="774720" y="0"/>
            <a:ext cx="10814400" cy="4680000"/>
          </a:xfrm>
          <a:prstGeom prst="rect">
            <a:avLst/>
          </a:prstGeom>
          <a:noFill/>
          <a:ln w="0">
            <a:noFill/>
          </a:ln>
        </p:spPr>
        <p:txBody>
          <a:bodyPr lIns="0" tIns="0" rIns="0" bIns="0" anchor="t">
            <a:normAutofit/>
          </a:bodyPr>
          <a:lstStyle/>
          <a:p>
            <a:pPr indent="0">
              <a:lnSpc>
                <a:spcPct val="100000"/>
              </a:lnSpc>
              <a:spcBef>
                <a:spcPts val="420"/>
              </a:spcBef>
              <a:spcAft>
                <a:spcPts val="601"/>
              </a:spcAft>
              <a:buNone/>
              <a:tabLst>
                <a:tab pos="0" algn="l"/>
              </a:tabLst>
            </a:pPr>
            <a:endParaRPr lang="nl-BE" sz="2100" b="0" strike="noStrike" spc="-1">
              <a:solidFill>
                <a:srgbClr val="000000"/>
              </a:solidFill>
              <a:latin typeface="Arial"/>
            </a:endParaRPr>
          </a:p>
          <a:p>
            <a:pPr indent="0" algn="ctr">
              <a:lnSpc>
                <a:spcPct val="100000"/>
              </a:lnSpc>
              <a:spcBef>
                <a:spcPts val="1919"/>
              </a:spcBef>
              <a:spcAft>
                <a:spcPts val="601"/>
              </a:spcAft>
              <a:buNone/>
              <a:tabLst>
                <a:tab pos="0" algn="l"/>
              </a:tabLst>
            </a:pPr>
            <a:r>
              <a:rPr lang="nl-BE" sz="9600" b="0" strike="noStrike" spc="-1">
                <a:solidFill>
                  <a:srgbClr val="000000"/>
                </a:solidFill>
                <a:latin typeface="Calibri"/>
              </a:rPr>
              <a:t>Is er leven </a:t>
            </a:r>
            <a:endParaRPr lang="nl-BE" sz="9600" b="0" strike="noStrike" spc="-1">
              <a:solidFill>
                <a:srgbClr val="000000"/>
              </a:solidFill>
              <a:latin typeface="Arial"/>
            </a:endParaRPr>
          </a:p>
          <a:p>
            <a:pPr indent="0" algn="ctr">
              <a:lnSpc>
                <a:spcPct val="100000"/>
              </a:lnSpc>
              <a:spcBef>
                <a:spcPts val="1919"/>
              </a:spcBef>
              <a:spcAft>
                <a:spcPts val="601"/>
              </a:spcAft>
              <a:buNone/>
              <a:tabLst>
                <a:tab pos="0" algn="l"/>
              </a:tabLst>
            </a:pPr>
            <a:r>
              <a:rPr lang="nl-BE" sz="9600" b="0" strike="noStrike" spc="-1">
                <a:solidFill>
                  <a:srgbClr val="000000"/>
                </a:solidFill>
                <a:latin typeface="Calibri"/>
              </a:rPr>
              <a:t>na de dood</a:t>
            </a:r>
            <a:endParaRPr lang="nl-BE" sz="9600" b="0" strike="noStrike" spc="-1">
              <a:solidFill>
                <a:srgbClr val="000000"/>
              </a:solidFill>
              <a:latin typeface="Arial"/>
            </a:endParaRPr>
          </a:p>
        </p:txBody>
      </p:sp>
      <p:sp>
        <p:nvSpPr>
          <p:cNvPr id="105" name="Tekstvak 1"/>
          <p:cNvSpPr/>
          <p:nvPr/>
        </p:nvSpPr>
        <p:spPr>
          <a:xfrm>
            <a:off x="7766640" y="5878440"/>
            <a:ext cx="3822480" cy="516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2800" b="1" u="sng" strike="noStrike" spc="-1">
                <a:solidFill>
                  <a:srgbClr val="000000"/>
                </a:solidFill>
                <a:uFillTx/>
                <a:latin typeface="Corbel"/>
                <a:ea typeface="DejaVu Sans"/>
              </a:rPr>
              <a:t>S</a:t>
            </a:r>
            <a:r>
              <a:rPr lang="nl-NL" sz="2800" b="1" strike="noStrike" spc="-1">
                <a:solidFill>
                  <a:srgbClr val="000000"/>
                </a:solidFill>
                <a:latin typeface="Corbel"/>
                <a:ea typeface="DejaVu Sans"/>
              </a:rPr>
              <a:t>p</a:t>
            </a:r>
            <a:r>
              <a:rPr lang="nl-NL" sz="2800" b="1" u="sng" strike="noStrike" spc="-1">
                <a:solidFill>
                  <a:srgbClr val="000000"/>
                </a:solidFill>
                <a:uFillTx/>
                <a:latin typeface="Corbel"/>
                <a:ea typeface="DejaVu Sans"/>
              </a:rPr>
              <a:t>reker</a:t>
            </a:r>
            <a:r>
              <a:rPr lang="nl-NL" sz="2800" b="1" strike="noStrike" spc="-1">
                <a:solidFill>
                  <a:srgbClr val="000000"/>
                </a:solidFill>
                <a:latin typeface="Corbel"/>
                <a:ea typeface="DejaVu Sans"/>
              </a:rPr>
              <a:t>: Achiel Mortelé</a:t>
            </a:r>
            <a:endParaRPr lang="nl-BE" sz="2800" b="0" strike="noStrike" spc="-1">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3023280" y="360000"/>
            <a:ext cx="8557920" cy="761400"/>
          </a:xfrm>
          <a:prstGeom prst="rect">
            <a:avLst/>
          </a:prstGeom>
          <a:noFill/>
          <a:ln w="0">
            <a:noFill/>
          </a:ln>
        </p:spPr>
        <p:txBody>
          <a:bodyPr lIns="90000" tIns="45000" rIns="90000" bIns="45000" anchor="ctr">
            <a:normAutofit fontScale="93000"/>
          </a:bodyPr>
          <a:lstStyle/>
          <a:p>
            <a:pPr indent="0">
              <a:lnSpc>
                <a:spcPct val="100000"/>
              </a:lnSpc>
              <a:buNone/>
              <a:tabLst>
                <a:tab pos="0" algn="l"/>
              </a:tabLst>
            </a:pPr>
            <a:r>
              <a:rPr lang="nl-BE" sz="4800" b="1" strike="noStrike" spc="-1">
                <a:solidFill>
                  <a:srgbClr val="000000"/>
                </a:solidFill>
                <a:latin typeface="Corbel"/>
              </a:rPr>
              <a:t>1 Korintiërs 15:12-19</a:t>
            </a:r>
            <a:endParaRPr lang="nl-BE" sz="4800" b="0" strike="noStrike" spc="-1">
              <a:solidFill>
                <a:srgbClr val="000000"/>
              </a:solidFill>
              <a:latin typeface="Arial"/>
            </a:endParaRPr>
          </a:p>
        </p:txBody>
      </p:sp>
      <p:sp>
        <p:nvSpPr>
          <p:cNvPr id="107" name="Tekstvak 6"/>
          <p:cNvSpPr/>
          <p:nvPr/>
        </p:nvSpPr>
        <p:spPr>
          <a:xfrm>
            <a:off x="1800000" y="1440000"/>
            <a:ext cx="10396800" cy="4906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3600" b="0" strike="noStrike" spc="-1">
                <a:solidFill>
                  <a:srgbClr val="000000"/>
                </a:solidFill>
                <a:latin typeface="Corbel"/>
                <a:ea typeface="DejaVu Sans"/>
              </a:rPr>
              <a:t>Indien nu van Christus gepredikt wordt, dat Hij uit de doden is opgewekt, hoe komen sommigen onder u ertoe te zeggen, dat er geen opstanding der doden is? </a:t>
            </a:r>
            <a:endParaRPr lang="nl-BE" sz="3600" b="0" strike="noStrike" spc="-1">
              <a:solidFill>
                <a:srgbClr val="000000"/>
              </a:solidFill>
              <a:latin typeface="Arial"/>
            </a:endParaRPr>
          </a:p>
          <a:p>
            <a:pPr>
              <a:lnSpc>
                <a:spcPct val="100000"/>
              </a:lnSpc>
            </a:pPr>
            <a:r>
              <a:rPr lang="nl-NL" sz="3600" b="0" strike="noStrike" spc="-1">
                <a:solidFill>
                  <a:srgbClr val="000000"/>
                </a:solidFill>
                <a:latin typeface="Corbel"/>
                <a:ea typeface="DejaVu Sans"/>
              </a:rPr>
              <a:t>Indien er geen opstanding der doden is, dan is ook Christus niet opgewekt. </a:t>
            </a:r>
            <a:endParaRPr lang="nl-BE" sz="3600" b="0" strike="noStrike" spc="-1">
              <a:solidFill>
                <a:srgbClr val="000000"/>
              </a:solidFill>
              <a:latin typeface="Arial"/>
            </a:endParaRPr>
          </a:p>
          <a:p>
            <a:pPr>
              <a:lnSpc>
                <a:spcPct val="100000"/>
              </a:lnSpc>
            </a:pPr>
            <a:r>
              <a:rPr lang="nl-NL" sz="3600" b="0" strike="noStrike" spc="-1">
                <a:solidFill>
                  <a:srgbClr val="000000"/>
                </a:solidFill>
                <a:latin typeface="Corbel"/>
                <a:ea typeface="DejaVu Sans"/>
              </a:rPr>
              <a:t>En indien Christus niet is opgewekt, dan is immers onze prediking zonder inhoud, en zonder inhoud is ook uw geloof.</a:t>
            </a:r>
            <a:endParaRPr lang="nl-BE" sz="3600" b="0" strike="noStrike" spc="-1">
              <a:solidFill>
                <a:srgbClr val="000000"/>
              </a:solidFill>
              <a:latin typeface="Arial"/>
            </a:endParaRPr>
          </a:p>
          <a:p>
            <a:pPr>
              <a:lnSpc>
                <a:spcPct val="100000"/>
              </a:lnSpc>
            </a:pPr>
            <a:endParaRPr lang="nl-BE" sz="2800" b="0" strike="noStrike" spc="-1">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kstvak 6"/>
          <p:cNvSpPr/>
          <p:nvPr/>
        </p:nvSpPr>
        <p:spPr>
          <a:xfrm>
            <a:off x="1440000" y="0"/>
            <a:ext cx="10752120" cy="7526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3600" b="0" strike="noStrike" spc="-1">
                <a:solidFill>
                  <a:srgbClr val="000000"/>
                </a:solidFill>
                <a:latin typeface="Corbel"/>
                <a:ea typeface="DejaVu Sans"/>
              </a:rPr>
              <a:t>Dan blijken wij ook valse getuigen van God te zijn, want dan hebben wij tegen God in getuigd, dat Hij de Christus opgewekt heeft, die Hij toch niet heeft opgewekt,indien er geen doden opgewekt worden. </a:t>
            </a:r>
            <a:endParaRPr lang="nl-BE" sz="3600" b="0" strike="noStrike" spc="-1">
              <a:solidFill>
                <a:srgbClr val="000000"/>
              </a:solidFill>
              <a:latin typeface="Arial"/>
            </a:endParaRPr>
          </a:p>
          <a:p>
            <a:pPr>
              <a:lnSpc>
                <a:spcPct val="100000"/>
              </a:lnSpc>
            </a:pPr>
            <a:r>
              <a:rPr lang="nl-NL" sz="3600" b="0" strike="noStrike" spc="-1">
                <a:solidFill>
                  <a:srgbClr val="000000"/>
                </a:solidFill>
                <a:latin typeface="Corbel"/>
                <a:ea typeface="DejaVu Sans"/>
              </a:rPr>
              <a:t>Immers, indien er geen doden opgewekt worden, dan is Christus ook niet opgewekt; en indien Christus niet is opgewekt, dan is uw geloof zonder vrucht, dan zijt gij nog in uw zonden. </a:t>
            </a:r>
            <a:endParaRPr lang="nl-BE" sz="3600" b="0" strike="noStrike" spc="-1">
              <a:solidFill>
                <a:srgbClr val="000000"/>
              </a:solidFill>
              <a:latin typeface="Arial"/>
            </a:endParaRPr>
          </a:p>
          <a:p>
            <a:pPr>
              <a:lnSpc>
                <a:spcPct val="100000"/>
              </a:lnSpc>
            </a:pPr>
            <a:r>
              <a:rPr lang="nl-NL" sz="3600" b="0" strike="noStrike" spc="-1">
                <a:solidFill>
                  <a:srgbClr val="000000"/>
                </a:solidFill>
                <a:latin typeface="Corbel"/>
                <a:ea typeface="DejaVu Sans"/>
              </a:rPr>
              <a:t>Dan zijn ook zij, die in Christus ontslapen zijn, verloren. Indien wij alleen voor dit leven onze hoop op Christus gebouwd hebben, zijn wij de beklagenswaardigste van alle mensen.</a:t>
            </a:r>
            <a:endParaRPr lang="nl-BE" sz="3600" b="0" strike="noStrike" spc="-1">
              <a:solidFill>
                <a:srgbClr val="000000"/>
              </a:solidFill>
              <a:latin typeface="Arial"/>
            </a:endParaRPr>
          </a:p>
          <a:p>
            <a:pPr>
              <a:lnSpc>
                <a:spcPct val="100000"/>
              </a:lnSpc>
            </a:pPr>
            <a:endParaRPr lang="nl-BE" sz="2800" b="0" strike="noStrike" spc="-1">
              <a:solidFill>
                <a:srgbClr val="000000"/>
              </a:solidFill>
              <a:latin typeface="Arial"/>
            </a:endParaRPr>
          </a:p>
          <a:p>
            <a:pPr>
              <a:lnSpc>
                <a:spcPct val="100000"/>
              </a:lnSpc>
            </a:pPr>
            <a:endParaRPr lang="nl-BE" sz="2800" b="0" strike="noStrike" spc="-1">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3023280" y="360000"/>
            <a:ext cx="8557920" cy="761400"/>
          </a:xfrm>
          <a:prstGeom prst="rect">
            <a:avLst/>
          </a:prstGeom>
          <a:noFill/>
          <a:ln w="0">
            <a:noFill/>
          </a:ln>
        </p:spPr>
        <p:txBody>
          <a:bodyPr lIns="90000" tIns="45000" rIns="90000" bIns="45000" anchor="ctr">
            <a:normAutofit fontScale="90000"/>
          </a:bodyPr>
          <a:lstStyle/>
          <a:p>
            <a:pPr indent="0">
              <a:lnSpc>
                <a:spcPct val="100000"/>
              </a:lnSpc>
              <a:buNone/>
              <a:tabLst>
                <a:tab pos="0" algn="l"/>
              </a:tabLst>
            </a:pPr>
            <a:r>
              <a:rPr lang="nl-BE" sz="4800" b="1" strike="noStrike" spc="-1" dirty="0">
                <a:solidFill>
                  <a:srgbClr val="000000"/>
                </a:solidFill>
                <a:latin typeface="Corbel"/>
              </a:rPr>
              <a:t>1 Korintiërs 15:32-34</a:t>
            </a:r>
            <a:endParaRPr lang="nl-BE" sz="4800" b="0" strike="noStrike" spc="-1" dirty="0">
              <a:solidFill>
                <a:srgbClr val="000000"/>
              </a:solidFill>
              <a:latin typeface="Arial"/>
            </a:endParaRPr>
          </a:p>
        </p:txBody>
      </p:sp>
      <p:sp>
        <p:nvSpPr>
          <p:cNvPr id="107" name="Tekstvak 6"/>
          <p:cNvSpPr/>
          <p:nvPr/>
        </p:nvSpPr>
        <p:spPr>
          <a:xfrm>
            <a:off x="1800000" y="1440000"/>
            <a:ext cx="10396800" cy="452286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3600" b="0" strike="noStrike" spc="-1" dirty="0">
                <a:solidFill>
                  <a:srgbClr val="000000"/>
                </a:solidFill>
                <a:latin typeface="Corbel"/>
                <a:ea typeface="DejaVu Sans"/>
              </a:rPr>
              <a:t>Als ik, naar de mens gesproken, tegen wilde dieren heb gevochten in </a:t>
            </a:r>
            <a:r>
              <a:rPr lang="nl-NL" sz="3600" b="0" strike="noStrike" spc="-1" dirty="0" err="1">
                <a:solidFill>
                  <a:srgbClr val="000000"/>
                </a:solidFill>
                <a:latin typeface="Corbel"/>
                <a:ea typeface="DejaVu Sans"/>
              </a:rPr>
              <a:t>Efeze</a:t>
            </a:r>
            <a:r>
              <a:rPr lang="nl-NL" sz="3600" b="0" strike="noStrike" spc="-1" dirty="0">
                <a:solidFill>
                  <a:srgbClr val="000000"/>
                </a:solidFill>
                <a:latin typeface="Corbel"/>
                <a:ea typeface="DejaVu Sans"/>
              </a:rPr>
              <a:t>, wat voor nut heeft dat dan voor mij, als de doden niet opgewekt worden? Laten wij dan maar eten en drinken, want morgen sterven </a:t>
            </a:r>
            <a:r>
              <a:rPr lang="nl-NL" sz="3600" b="0" strike="noStrike" spc="-1" dirty="0" err="1">
                <a:solidFill>
                  <a:srgbClr val="000000"/>
                </a:solidFill>
                <a:latin typeface="Corbel"/>
                <a:ea typeface="DejaVu Sans"/>
              </a:rPr>
              <a:t>wij.Dwaal</a:t>
            </a:r>
            <a:r>
              <a:rPr lang="nl-NL" sz="3600" b="0" strike="noStrike" spc="-1" dirty="0">
                <a:solidFill>
                  <a:srgbClr val="000000"/>
                </a:solidFill>
                <a:latin typeface="Corbel"/>
                <a:ea typeface="DejaVu Sans"/>
              </a:rPr>
              <a:t> niet: slecht gezelschap bederft goede </a:t>
            </a:r>
            <a:r>
              <a:rPr lang="nl-NL" sz="3600" b="0" strike="noStrike" spc="-1" dirty="0" err="1">
                <a:solidFill>
                  <a:srgbClr val="000000"/>
                </a:solidFill>
                <a:latin typeface="Corbel"/>
                <a:ea typeface="DejaVu Sans"/>
              </a:rPr>
              <a:t>zeden.Word</a:t>
            </a:r>
            <a:r>
              <a:rPr lang="nl-NL" sz="3600" b="0" strike="noStrike" spc="-1" dirty="0">
                <a:solidFill>
                  <a:srgbClr val="000000"/>
                </a:solidFill>
                <a:latin typeface="Corbel"/>
                <a:ea typeface="DejaVu Sans"/>
              </a:rPr>
              <a:t> op de juiste manier nuchter en zondig niet, want sommigen hebben geen kennis van God. Tot beschaming zeg ik u dit.</a:t>
            </a:r>
            <a:endParaRPr lang="nl-BE" sz="2800" b="0" strike="noStrike" spc="-1" dirty="0">
              <a:solidFill>
                <a:srgbClr val="000000"/>
              </a:solidFill>
              <a:latin typeface="Arial"/>
            </a:endParaRPr>
          </a:p>
        </p:txBody>
      </p:sp>
    </p:spTree>
    <p:extLst>
      <p:ext uri="{BB962C8B-B14F-4D97-AF65-F5344CB8AC3E}">
        <p14:creationId xmlns:p14="http://schemas.microsoft.com/office/powerpoint/2010/main" val="3021567475"/>
      </p:ext>
    </p:extLst>
  </p:cSld>
  <p:clrMapOvr>
    <a:masterClrMapping/>
  </p:clrMapOvr>
</p:sld>
</file>

<file path=ppt/theme/theme1.xml><?xml version="1.0" encoding="utf-8"?>
<a:theme xmlns:a="http://schemas.openxmlformats.org/drawingml/2006/main"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184</TotalTime>
  <Words>281</Words>
  <Application>Microsoft Office PowerPoint</Application>
  <PresentationFormat>Breedbeeld</PresentationFormat>
  <Paragraphs>14</Paragraphs>
  <Slides>4</Slides>
  <Notes>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4</vt:i4>
      </vt:variant>
    </vt:vector>
  </HeadingPairs>
  <TitlesOfParts>
    <vt:vector size="12" baseType="lpstr">
      <vt:lpstr>Arial</vt:lpstr>
      <vt:lpstr>Calibri</vt:lpstr>
      <vt:lpstr>Corbel</vt:lpstr>
      <vt:lpstr>Symbol</vt:lpstr>
      <vt:lpstr>Times New Roman</vt:lpstr>
      <vt:lpstr>Wingdings</vt:lpstr>
      <vt:lpstr>Parallax</vt:lpstr>
      <vt:lpstr>Parallax</vt:lpstr>
      <vt:lpstr>1 Korintiërs 15:12-19</vt:lpstr>
      <vt:lpstr>1 Korintiërs 15:12-19</vt:lpstr>
      <vt:lpstr>PowerPoint-presentatie</vt:lpstr>
      <vt:lpstr>1 Korintiërs 15:32-34</vt:lpstr>
    </vt:vector>
  </TitlesOfParts>
  <Company>Vinny27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WOORD WORDT WAAR BIJ JEZUS</dc:title>
  <dc:subject/>
  <dc:creator>KERK</dc:creator>
  <dc:description/>
  <cp:lastModifiedBy>Ferdy D'Hondt</cp:lastModifiedBy>
  <cp:revision>23</cp:revision>
  <dcterms:created xsi:type="dcterms:W3CDTF">2016-01-31T06:24:06Z</dcterms:created>
  <dcterms:modified xsi:type="dcterms:W3CDTF">2023-04-09T10:37:53Z</dcterms:modified>
  <dc:language>nl-BE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Breedbeeld</vt:lpwstr>
  </property>
  <property fmtid="{D5CDD505-2E9C-101B-9397-08002B2CF9AE}" pid="3" name="Slides">
    <vt:i4>4</vt:i4>
  </property>
</Properties>
</file>